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14.xml" ContentType="application/vnd.openxmlformats-officedocument.theme+xml"/>
  <Override PartName="/ppt/notesSlides/notesSlide12.xml" ContentType="application/vnd.openxmlformats-officedocument.presentationml.notesSlide+xml"/>
  <Override PartName="/ppt/theme/theme21.xml" ContentType="application/vnd.openxmlformats-officedocument.them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heme/theme19.xml" ContentType="application/vnd.openxmlformats-officedocument.theme+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charts/chart4.xml" ContentType="application/vnd.openxmlformats-officedocument.drawingml.char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heme/theme17.xml" ContentType="application/vnd.openxmlformats-officedocument.theme+xml"/>
  <Override PartName="/ppt/slideLayouts/slideLayout101.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theme/theme20.xml" ContentType="application/vnd.openxmlformats-officedocument.theme+xml"/>
  <Override PartName="/ppt/charts/chart2.xml" ContentType="application/vnd.openxmlformats-officedocument.drawingml.char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5" r:id="rId2"/>
    <p:sldMasterId id="2147483701" r:id="rId3"/>
    <p:sldMasterId id="2147483715" r:id="rId4"/>
    <p:sldMasterId id="2147483729" r:id="rId5"/>
    <p:sldMasterId id="2147483731" r:id="rId6"/>
    <p:sldMasterId id="2147483733" r:id="rId7"/>
    <p:sldMasterId id="2147483735" r:id="rId8"/>
    <p:sldMasterId id="2147483737" r:id="rId9"/>
    <p:sldMasterId id="2147483739" r:id="rId10"/>
    <p:sldMasterId id="2147483740" r:id="rId11"/>
    <p:sldMasterId id="2147483742" r:id="rId12"/>
    <p:sldMasterId id="2147483744" r:id="rId13"/>
    <p:sldMasterId id="2147483745" r:id="rId14"/>
    <p:sldMasterId id="2147483746" r:id="rId15"/>
    <p:sldMasterId id="2147483748" r:id="rId16"/>
    <p:sldMasterId id="2147483768" r:id="rId17"/>
    <p:sldMasterId id="2147483783" r:id="rId18"/>
    <p:sldMasterId id="2147483803" r:id="rId19"/>
  </p:sldMasterIdLst>
  <p:notesMasterIdLst>
    <p:notesMasterId r:id="rId58"/>
  </p:notesMasterIdLst>
  <p:handoutMasterIdLst>
    <p:handoutMasterId r:id="rId59"/>
  </p:handoutMasterIdLst>
  <p:sldIdLst>
    <p:sldId id="332" r:id="rId20"/>
    <p:sldId id="318" r:id="rId21"/>
    <p:sldId id="967" r:id="rId22"/>
    <p:sldId id="760" r:id="rId23"/>
    <p:sldId id="770" r:id="rId24"/>
    <p:sldId id="765" r:id="rId25"/>
    <p:sldId id="766" r:id="rId26"/>
    <p:sldId id="767" r:id="rId27"/>
    <p:sldId id="768" r:id="rId28"/>
    <p:sldId id="1007" r:id="rId29"/>
    <p:sldId id="968" r:id="rId30"/>
    <p:sldId id="1024" r:id="rId31"/>
    <p:sldId id="305" r:id="rId32"/>
    <p:sldId id="1025" r:id="rId33"/>
    <p:sldId id="1030" r:id="rId34"/>
    <p:sldId id="1026" r:id="rId35"/>
    <p:sldId id="1021" r:id="rId36"/>
    <p:sldId id="956" r:id="rId37"/>
    <p:sldId id="1027" r:id="rId38"/>
    <p:sldId id="813" r:id="rId39"/>
    <p:sldId id="814" r:id="rId40"/>
    <p:sldId id="817" r:id="rId41"/>
    <p:sldId id="925" r:id="rId42"/>
    <p:sldId id="1028" r:id="rId43"/>
    <p:sldId id="959" r:id="rId44"/>
    <p:sldId id="960" r:id="rId45"/>
    <p:sldId id="1019" r:id="rId46"/>
    <p:sldId id="964" r:id="rId47"/>
    <p:sldId id="1008" r:id="rId48"/>
    <p:sldId id="1018" r:id="rId49"/>
    <p:sldId id="1015" r:id="rId50"/>
    <p:sldId id="961" r:id="rId51"/>
    <p:sldId id="962" r:id="rId52"/>
    <p:sldId id="963" r:id="rId53"/>
    <p:sldId id="1014" r:id="rId54"/>
    <p:sldId id="1031" r:id="rId55"/>
    <p:sldId id="1023" r:id="rId56"/>
    <p:sldId id="1032" r:id="rId57"/>
  </p:sldIdLst>
  <p:sldSz cx="9144000" cy="6858000" type="screen4x3"/>
  <p:notesSz cx="6858000" cy="9144000"/>
  <p:defaultTextStyle>
    <a:defPPr>
      <a:defRPr lang="fr-FR"/>
    </a:defPPr>
    <a:lvl1pPr algn="l" defTabSz="457200" rtl="0" fontAlgn="base">
      <a:spcBef>
        <a:spcPct val="0"/>
      </a:spcBef>
      <a:spcAft>
        <a:spcPct val="0"/>
      </a:spcAft>
      <a:defRPr kern="1200">
        <a:solidFill>
          <a:schemeClr val="tx1"/>
        </a:solidFill>
        <a:latin typeface="Arial" pitchFamily="-112" charset="0"/>
        <a:ea typeface="ＭＳ Ｐゴシック" pitchFamily="-112" charset="-128"/>
        <a:cs typeface="ＭＳ Ｐゴシック" pitchFamily="-112" charset="-128"/>
      </a:defRPr>
    </a:lvl1pPr>
    <a:lvl2pPr marL="457200" algn="l" defTabSz="457200" rtl="0" fontAlgn="base">
      <a:spcBef>
        <a:spcPct val="0"/>
      </a:spcBef>
      <a:spcAft>
        <a:spcPct val="0"/>
      </a:spcAft>
      <a:defRPr kern="1200">
        <a:solidFill>
          <a:schemeClr val="tx1"/>
        </a:solidFill>
        <a:latin typeface="Arial" pitchFamily="-112" charset="0"/>
        <a:ea typeface="ＭＳ Ｐゴシック" pitchFamily="-112" charset="-128"/>
        <a:cs typeface="ＭＳ Ｐゴシック" pitchFamily="-112" charset="-128"/>
      </a:defRPr>
    </a:lvl2pPr>
    <a:lvl3pPr marL="914400" algn="l" defTabSz="457200" rtl="0" fontAlgn="base">
      <a:spcBef>
        <a:spcPct val="0"/>
      </a:spcBef>
      <a:spcAft>
        <a:spcPct val="0"/>
      </a:spcAft>
      <a:defRPr kern="1200">
        <a:solidFill>
          <a:schemeClr val="tx1"/>
        </a:solidFill>
        <a:latin typeface="Arial" pitchFamily="-112" charset="0"/>
        <a:ea typeface="ＭＳ Ｐゴシック" pitchFamily="-112" charset="-128"/>
        <a:cs typeface="ＭＳ Ｐゴシック" pitchFamily="-112" charset="-128"/>
      </a:defRPr>
    </a:lvl3pPr>
    <a:lvl4pPr marL="1371600" algn="l" defTabSz="457200" rtl="0" fontAlgn="base">
      <a:spcBef>
        <a:spcPct val="0"/>
      </a:spcBef>
      <a:spcAft>
        <a:spcPct val="0"/>
      </a:spcAft>
      <a:defRPr kern="1200">
        <a:solidFill>
          <a:schemeClr val="tx1"/>
        </a:solidFill>
        <a:latin typeface="Arial" pitchFamily="-112" charset="0"/>
        <a:ea typeface="ＭＳ Ｐゴシック" pitchFamily="-112" charset="-128"/>
        <a:cs typeface="ＭＳ Ｐゴシック" pitchFamily="-112" charset="-128"/>
      </a:defRPr>
    </a:lvl4pPr>
    <a:lvl5pPr marL="1828800" algn="l" defTabSz="457200" rtl="0" fontAlgn="base">
      <a:spcBef>
        <a:spcPct val="0"/>
      </a:spcBef>
      <a:spcAft>
        <a:spcPct val="0"/>
      </a:spcAft>
      <a:defRPr kern="1200">
        <a:solidFill>
          <a:schemeClr val="tx1"/>
        </a:solidFill>
        <a:latin typeface="Arial" pitchFamily="-112" charset="0"/>
        <a:ea typeface="ＭＳ Ｐゴシック" pitchFamily="-112" charset="-128"/>
        <a:cs typeface="ＭＳ Ｐゴシック" pitchFamily="-112" charset="-128"/>
      </a:defRPr>
    </a:lvl5pPr>
    <a:lvl6pPr marL="2286000" algn="l" defTabSz="457200" rtl="0" eaLnBrk="1" latinLnBrk="0" hangingPunct="1">
      <a:defRPr kern="1200">
        <a:solidFill>
          <a:schemeClr val="tx1"/>
        </a:solidFill>
        <a:latin typeface="Arial" pitchFamily="-112" charset="0"/>
        <a:ea typeface="ＭＳ Ｐゴシック" pitchFamily="-112" charset="-128"/>
        <a:cs typeface="ＭＳ Ｐゴシック" pitchFamily="-112" charset="-128"/>
      </a:defRPr>
    </a:lvl6pPr>
    <a:lvl7pPr marL="2743200" algn="l" defTabSz="457200" rtl="0" eaLnBrk="1" latinLnBrk="0" hangingPunct="1">
      <a:defRPr kern="1200">
        <a:solidFill>
          <a:schemeClr val="tx1"/>
        </a:solidFill>
        <a:latin typeface="Arial" pitchFamily="-112" charset="0"/>
        <a:ea typeface="ＭＳ Ｐゴシック" pitchFamily="-112" charset="-128"/>
        <a:cs typeface="ＭＳ Ｐゴシック" pitchFamily="-112" charset="-128"/>
      </a:defRPr>
    </a:lvl7pPr>
    <a:lvl8pPr marL="3200400" algn="l" defTabSz="457200" rtl="0" eaLnBrk="1" latinLnBrk="0" hangingPunct="1">
      <a:defRPr kern="1200">
        <a:solidFill>
          <a:schemeClr val="tx1"/>
        </a:solidFill>
        <a:latin typeface="Arial" pitchFamily="-112" charset="0"/>
        <a:ea typeface="ＭＳ Ｐゴシック" pitchFamily="-112" charset="-128"/>
        <a:cs typeface="ＭＳ Ｐゴシック" pitchFamily="-112" charset="-128"/>
      </a:defRPr>
    </a:lvl8pPr>
    <a:lvl9pPr marL="3657600" algn="l" defTabSz="457200" rtl="0" eaLnBrk="1" latinLnBrk="0" hangingPunct="1">
      <a:defRPr kern="1200">
        <a:solidFill>
          <a:schemeClr val="tx1"/>
        </a:solidFill>
        <a:latin typeface="Arial" pitchFamily="-112" charset="0"/>
        <a:ea typeface="ＭＳ Ｐゴシック" pitchFamily="-112" charset="-128"/>
        <a:cs typeface="ＭＳ Ｐゴシック" pitchFamily="-112" charset="-128"/>
      </a:defRPr>
    </a:lvl9pPr>
  </p:defaultTextStyle>
  <p:extLst>
    <p:ext uri="{EFAFB233-063F-42B5-8137-9DF3F51BA10A}">
      <p15:sldGuideLst xmlns:p15="http://schemas.microsoft.com/office/powerpoint/2012/main" xmlns="">
        <p15:guide id="1" orient="horz" pos="2160">
          <p15:clr>
            <a:srgbClr val="A4A3A4"/>
          </p15:clr>
        </p15:guide>
        <p15:guide id="2" pos="2952">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D59A9"/>
    <a:srgbClr val="FFEFEF"/>
    <a:srgbClr val="FFC9C9"/>
    <a:srgbClr val="FFCCCC"/>
    <a:srgbClr val="B51826"/>
    <a:srgbClr val="66FF66"/>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1667" autoAdjust="0"/>
    <p:restoredTop sz="94434" autoAdjust="0"/>
  </p:normalViewPr>
  <p:slideViewPr>
    <p:cSldViewPr snapToGrid="0" showGuides="1">
      <p:cViewPr varScale="1">
        <p:scale>
          <a:sx n="57" d="100"/>
          <a:sy n="57" d="100"/>
        </p:scale>
        <p:origin x="-1422" y="-90"/>
      </p:cViewPr>
      <p:guideLst>
        <p:guide orient="horz" pos="2160"/>
        <p:guide pos="2952"/>
      </p:guideLst>
    </p:cSldViewPr>
  </p:slideViewPr>
  <p:outlineViewPr>
    <p:cViewPr>
      <p:scale>
        <a:sx n="33" d="100"/>
        <a:sy n="33" d="100"/>
      </p:scale>
      <p:origin x="0" y="-68754"/>
    </p:cViewPr>
  </p:outlineViewPr>
  <p:notesTextViewPr>
    <p:cViewPr>
      <p:scale>
        <a:sx n="100" d="100"/>
        <a:sy n="100" d="100"/>
      </p:scale>
      <p:origin x="0" y="0"/>
    </p:cViewPr>
  </p:notesTextViewPr>
  <p:sorterViewPr>
    <p:cViewPr>
      <p:scale>
        <a:sx n="66" d="100"/>
        <a:sy n="66" d="100"/>
      </p:scale>
      <p:origin x="0" y="-1944"/>
    </p:cViewPr>
  </p:sorterViewPr>
  <p:notesViewPr>
    <p:cSldViewPr snapToGrid="0">
      <p:cViewPr varScale="1">
        <p:scale>
          <a:sx n="60" d="100"/>
          <a:sy n="60" d="100"/>
        </p:scale>
        <p:origin x="-2490"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61"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8" Type="http://schemas.openxmlformats.org/officeDocument/2006/relationships/slideMaster" Target="slideMasters/slideMaster8.xml"/><Relationship Id="rId51" Type="http://schemas.openxmlformats.org/officeDocument/2006/relationships/slide" Target="slides/slide3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chart1.xml><?xml version="1.0" encoding="utf-8"?>
<c:chartSpace xmlns:c="http://schemas.openxmlformats.org/drawingml/2006/chart" xmlns:a="http://schemas.openxmlformats.org/drawingml/2006/main" xmlns:r="http://schemas.openxmlformats.org/officeDocument/2006/relationships">
  <c:lang val="ru-RU"/>
  <c:style val="26"/>
  <c:chart>
    <c:plotArea>
      <c:layout/>
      <c:barChart>
        <c:barDir val="col"/>
        <c:grouping val="clustered"/>
        <c:ser>
          <c:idx val="0"/>
          <c:order val="0"/>
          <c:tx>
            <c:strRef>
              <c:f>Feuil1!$B$1</c:f>
              <c:strCache>
                <c:ptCount val="1"/>
                <c:pt idx="0">
                  <c:v>Thrombosis</c:v>
                </c:pt>
              </c:strCache>
            </c:strRef>
          </c:tx>
          <c:spPr>
            <a:solidFill>
              <a:schemeClr val="accent2"/>
            </a:solidFill>
          </c:spPr>
          <c:cat>
            <c:strRef>
              <c:f>Feuil1!$A$2:$A$4</c:f>
              <c:strCache>
                <c:ptCount val="3"/>
                <c:pt idx="0">
                  <c:v>Malapposition</c:v>
                </c:pt>
                <c:pt idx="1">
                  <c:v>Media disruption</c:v>
                </c:pt>
                <c:pt idx="2">
                  <c:v>Necrotic Core prolapse</c:v>
                </c:pt>
              </c:strCache>
            </c:strRef>
          </c:cat>
          <c:val>
            <c:numRef>
              <c:f>Feuil1!$B$2:$B$4</c:f>
              <c:numCache>
                <c:formatCode>0%</c:formatCode>
                <c:ptCount val="3"/>
                <c:pt idx="0">
                  <c:v>0.33000000000000462</c:v>
                </c:pt>
                <c:pt idx="1">
                  <c:v>0.33000000000000462</c:v>
                </c:pt>
                <c:pt idx="2">
                  <c:v>0.30000000000000032</c:v>
                </c:pt>
              </c:numCache>
            </c:numRef>
          </c:val>
        </c:ser>
        <c:ser>
          <c:idx val="1"/>
          <c:order val="1"/>
          <c:tx>
            <c:strRef>
              <c:f>Feuil1!$C$1</c:f>
              <c:strCache>
                <c:ptCount val="1"/>
                <c:pt idx="0">
                  <c:v>Control</c:v>
                </c:pt>
              </c:strCache>
            </c:strRef>
          </c:tx>
          <c:spPr>
            <a:solidFill>
              <a:schemeClr val="accent1"/>
            </a:solidFill>
          </c:spPr>
          <c:cat>
            <c:strRef>
              <c:f>Feuil1!$A$2:$A$4</c:f>
              <c:strCache>
                <c:ptCount val="3"/>
                <c:pt idx="0">
                  <c:v>Malapposition</c:v>
                </c:pt>
                <c:pt idx="1">
                  <c:v>Media disruption</c:v>
                </c:pt>
                <c:pt idx="2">
                  <c:v>Necrotic Core prolapse</c:v>
                </c:pt>
              </c:strCache>
            </c:strRef>
          </c:cat>
          <c:val>
            <c:numRef>
              <c:f>Feuil1!$C$2:$C$4</c:f>
              <c:numCache>
                <c:formatCode>0%</c:formatCode>
                <c:ptCount val="3"/>
                <c:pt idx="0">
                  <c:v>0.23</c:v>
                </c:pt>
                <c:pt idx="1">
                  <c:v>0.2</c:v>
                </c:pt>
                <c:pt idx="2">
                  <c:v>0.2</c:v>
                </c:pt>
              </c:numCache>
            </c:numRef>
          </c:val>
        </c:ser>
        <c:dLbls/>
        <c:axId val="142783232"/>
        <c:axId val="142784768"/>
      </c:barChart>
      <c:catAx>
        <c:axId val="142783232"/>
        <c:scaling>
          <c:orientation val="minMax"/>
        </c:scaling>
        <c:axPos val="b"/>
        <c:numFmt formatCode="General" sourceLinked="1"/>
        <c:tickLblPos val="nextTo"/>
        <c:txPr>
          <a:bodyPr/>
          <a:lstStyle/>
          <a:p>
            <a:pPr>
              <a:defRPr sz="1000">
                <a:solidFill>
                  <a:schemeClr val="bg2">
                    <a:lumMod val="10000"/>
                  </a:schemeClr>
                </a:solidFill>
                <a:latin typeface="Tahoma" pitchFamily="34" charset="0"/>
                <a:ea typeface="Tahoma" pitchFamily="34" charset="0"/>
                <a:cs typeface="Tahoma" pitchFamily="34" charset="0"/>
              </a:defRPr>
            </a:pPr>
            <a:endParaRPr lang="ru-RU"/>
          </a:p>
        </c:txPr>
        <c:crossAx val="142784768"/>
        <c:crosses val="autoZero"/>
        <c:auto val="1"/>
        <c:lblAlgn val="ctr"/>
        <c:lblOffset val="100"/>
      </c:catAx>
      <c:valAx>
        <c:axId val="142784768"/>
        <c:scaling>
          <c:orientation val="minMax"/>
          <c:min val="0"/>
        </c:scaling>
        <c:axPos val="l"/>
        <c:majorGridlines/>
        <c:numFmt formatCode="0.0%" sourceLinked="0"/>
        <c:tickLblPos val="nextTo"/>
        <c:txPr>
          <a:bodyPr/>
          <a:lstStyle/>
          <a:p>
            <a:pPr>
              <a:defRPr sz="1000">
                <a:solidFill>
                  <a:schemeClr val="bg2">
                    <a:lumMod val="10000"/>
                  </a:schemeClr>
                </a:solidFill>
                <a:latin typeface="Tahoma" pitchFamily="34" charset="0"/>
                <a:ea typeface="Tahoma" pitchFamily="34" charset="0"/>
                <a:cs typeface="Tahoma" pitchFamily="34" charset="0"/>
              </a:defRPr>
            </a:pPr>
            <a:endParaRPr lang="ru-RU"/>
          </a:p>
        </c:txPr>
        <c:crossAx val="142783232"/>
        <c:crosses val="autoZero"/>
        <c:crossBetween val="between"/>
      </c:valAx>
      <c:spPr>
        <a:noFill/>
        <a:ln w="25387">
          <a:noFill/>
        </a:ln>
      </c:spPr>
    </c:plotArea>
    <c:legend>
      <c:legendPos val="r"/>
      <c:layout>
        <c:manualLayout>
          <c:xMode val="edge"/>
          <c:yMode val="edge"/>
          <c:x val="0.71857009681588069"/>
          <c:y val="0.44360966843629684"/>
          <c:w val="0.22251315071894853"/>
          <c:h val="0.14173228346456992"/>
        </c:manualLayout>
      </c:layout>
      <c:txPr>
        <a:bodyPr/>
        <a:lstStyle/>
        <a:p>
          <a:pPr>
            <a:defRPr sz="1100">
              <a:solidFill>
                <a:schemeClr val="bg2">
                  <a:lumMod val="10000"/>
                </a:schemeClr>
              </a:solidFill>
              <a:latin typeface="Tahoma" pitchFamily="34" charset="0"/>
              <a:ea typeface="Tahoma" pitchFamily="34" charset="0"/>
              <a:cs typeface="Tahoma" pitchFamily="34" charset="0"/>
            </a:defRPr>
          </a:pPr>
          <a:endParaRPr lang="ru-RU"/>
        </a:p>
      </c:txPr>
    </c:legend>
    <c:plotVisOnly val="1"/>
    <c:dispBlanksAs val="gap"/>
  </c:chart>
  <c:txPr>
    <a:bodyPr/>
    <a:lstStyle/>
    <a:p>
      <a:pPr>
        <a:defRPr sz="803"/>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style val="26"/>
  <c:chart>
    <c:plotArea>
      <c:layout/>
      <c:barChart>
        <c:barDir val="col"/>
        <c:grouping val="clustered"/>
        <c:ser>
          <c:idx val="0"/>
          <c:order val="0"/>
          <c:tx>
            <c:strRef>
              <c:f>Feuil1!$B$1</c:f>
              <c:strCache>
                <c:ptCount val="1"/>
                <c:pt idx="0">
                  <c:v>Thrombosis</c:v>
                </c:pt>
              </c:strCache>
            </c:strRef>
          </c:tx>
          <c:spPr>
            <a:solidFill>
              <a:schemeClr val="accent2"/>
            </a:solidFill>
          </c:spPr>
          <c:cat>
            <c:strRef>
              <c:f>Feuil1!$A$2:$A$4</c:f>
              <c:strCache>
                <c:ptCount val="3"/>
                <c:pt idx="0">
                  <c:v>Malapposition</c:v>
                </c:pt>
                <c:pt idx="1">
                  <c:v>Media disruption</c:v>
                </c:pt>
                <c:pt idx="2">
                  <c:v>Necrotic Core prolapse</c:v>
                </c:pt>
              </c:strCache>
            </c:strRef>
          </c:cat>
          <c:val>
            <c:numRef>
              <c:f>Feuil1!$B$2:$B$4</c:f>
              <c:numCache>
                <c:formatCode>0%</c:formatCode>
                <c:ptCount val="3"/>
                <c:pt idx="0">
                  <c:v>0.33000000000000007</c:v>
                </c:pt>
                <c:pt idx="1">
                  <c:v>0.33000000000000007</c:v>
                </c:pt>
                <c:pt idx="2">
                  <c:v>0.30000000000000004</c:v>
                </c:pt>
              </c:numCache>
            </c:numRef>
          </c:val>
        </c:ser>
        <c:ser>
          <c:idx val="1"/>
          <c:order val="1"/>
          <c:tx>
            <c:strRef>
              <c:f>Feuil1!$C$1</c:f>
              <c:strCache>
                <c:ptCount val="1"/>
                <c:pt idx="0">
                  <c:v>Control</c:v>
                </c:pt>
              </c:strCache>
            </c:strRef>
          </c:tx>
          <c:spPr>
            <a:solidFill>
              <a:schemeClr val="accent1"/>
            </a:solidFill>
          </c:spPr>
          <c:cat>
            <c:strRef>
              <c:f>Feuil1!$A$2:$A$4</c:f>
              <c:strCache>
                <c:ptCount val="3"/>
                <c:pt idx="0">
                  <c:v>Malapposition</c:v>
                </c:pt>
                <c:pt idx="1">
                  <c:v>Media disruption</c:v>
                </c:pt>
                <c:pt idx="2">
                  <c:v>Necrotic Core prolapse</c:v>
                </c:pt>
              </c:strCache>
            </c:strRef>
          </c:cat>
          <c:val>
            <c:numRef>
              <c:f>Feuil1!$C$2:$C$4</c:f>
              <c:numCache>
                <c:formatCode>0%</c:formatCode>
                <c:ptCount val="3"/>
                <c:pt idx="0">
                  <c:v>0.23</c:v>
                </c:pt>
                <c:pt idx="1">
                  <c:v>0.2</c:v>
                </c:pt>
                <c:pt idx="2">
                  <c:v>0.2</c:v>
                </c:pt>
              </c:numCache>
            </c:numRef>
          </c:val>
        </c:ser>
        <c:dLbls/>
        <c:axId val="171861504"/>
        <c:axId val="171863040"/>
      </c:barChart>
      <c:catAx>
        <c:axId val="171861504"/>
        <c:scaling>
          <c:orientation val="minMax"/>
        </c:scaling>
        <c:axPos val="b"/>
        <c:numFmt formatCode="General" sourceLinked="1"/>
        <c:tickLblPos val="nextTo"/>
        <c:txPr>
          <a:bodyPr/>
          <a:lstStyle/>
          <a:p>
            <a:pPr>
              <a:defRPr sz="1000">
                <a:solidFill>
                  <a:schemeClr val="bg2">
                    <a:lumMod val="10000"/>
                  </a:schemeClr>
                </a:solidFill>
                <a:latin typeface="Tahoma" pitchFamily="34" charset="0"/>
                <a:ea typeface="Tahoma" pitchFamily="34" charset="0"/>
                <a:cs typeface="Tahoma" pitchFamily="34" charset="0"/>
              </a:defRPr>
            </a:pPr>
            <a:endParaRPr lang="ru-RU"/>
          </a:p>
        </c:txPr>
        <c:crossAx val="171863040"/>
        <c:crosses val="autoZero"/>
        <c:auto val="1"/>
        <c:lblAlgn val="ctr"/>
        <c:lblOffset val="100"/>
      </c:catAx>
      <c:valAx>
        <c:axId val="171863040"/>
        <c:scaling>
          <c:orientation val="minMax"/>
          <c:min val="0"/>
        </c:scaling>
        <c:axPos val="l"/>
        <c:majorGridlines/>
        <c:numFmt formatCode="0.0%" sourceLinked="0"/>
        <c:tickLblPos val="nextTo"/>
        <c:txPr>
          <a:bodyPr/>
          <a:lstStyle/>
          <a:p>
            <a:pPr>
              <a:defRPr sz="1000">
                <a:solidFill>
                  <a:schemeClr val="bg2">
                    <a:lumMod val="10000"/>
                  </a:schemeClr>
                </a:solidFill>
                <a:latin typeface="Tahoma" pitchFamily="34" charset="0"/>
                <a:ea typeface="Tahoma" pitchFamily="34" charset="0"/>
                <a:cs typeface="Tahoma" pitchFamily="34" charset="0"/>
              </a:defRPr>
            </a:pPr>
            <a:endParaRPr lang="ru-RU"/>
          </a:p>
        </c:txPr>
        <c:crossAx val="171861504"/>
        <c:crosses val="autoZero"/>
        <c:crossBetween val="between"/>
      </c:valAx>
      <c:spPr>
        <a:noFill/>
        <a:ln w="25387">
          <a:noFill/>
        </a:ln>
      </c:spPr>
    </c:plotArea>
    <c:legend>
      <c:legendPos val="r"/>
      <c:layout>
        <c:manualLayout>
          <c:xMode val="edge"/>
          <c:yMode val="edge"/>
          <c:x val="0.71857009681588069"/>
          <c:y val="0.44360966843629679"/>
          <c:w val="0.2225131507189485"/>
          <c:h val="0.14173228346456992"/>
        </c:manualLayout>
      </c:layout>
      <c:txPr>
        <a:bodyPr/>
        <a:lstStyle/>
        <a:p>
          <a:pPr>
            <a:defRPr sz="1100">
              <a:solidFill>
                <a:schemeClr val="bg2">
                  <a:lumMod val="10000"/>
                </a:schemeClr>
              </a:solidFill>
              <a:latin typeface="Tahoma" pitchFamily="34" charset="0"/>
              <a:ea typeface="Tahoma" pitchFamily="34" charset="0"/>
              <a:cs typeface="Tahoma" pitchFamily="34" charset="0"/>
            </a:defRPr>
          </a:pPr>
          <a:endParaRPr lang="ru-RU"/>
        </a:p>
      </c:txPr>
    </c:legend>
    <c:plotVisOnly val="1"/>
    <c:dispBlanksAs val="gap"/>
  </c:chart>
  <c:txPr>
    <a:bodyPr/>
    <a:lstStyle/>
    <a:p>
      <a:pPr>
        <a:defRPr sz="803"/>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style val="26"/>
  <c:chart>
    <c:plotArea>
      <c:layout/>
      <c:barChart>
        <c:barDir val="col"/>
        <c:grouping val="clustered"/>
        <c:ser>
          <c:idx val="0"/>
          <c:order val="0"/>
          <c:tx>
            <c:strRef>
              <c:f>Feuil1!$B$1</c:f>
              <c:strCache>
                <c:ptCount val="1"/>
                <c:pt idx="0">
                  <c:v>STENTYS</c:v>
                </c:pt>
              </c:strCache>
            </c:strRef>
          </c:tx>
          <c:dLbls>
            <c:spPr>
              <a:noFill/>
              <a:ln>
                <a:noFill/>
              </a:ln>
              <a:effectLst/>
            </c:spPr>
            <c:txPr>
              <a:bodyPr/>
              <a:lstStyle/>
              <a:p>
                <a:pPr>
                  <a:defRPr b="1">
                    <a:solidFill>
                      <a:srgbClr val="BD1220"/>
                    </a:solidFill>
                  </a:defRPr>
                </a:pPr>
                <a:endParaRPr lang="ru-RU"/>
              </a:p>
            </c:txPr>
            <c:dLblPos val="ctr"/>
            <c:showVal val="1"/>
            <c:extLst>
              <c:ext xmlns:c15="http://schemas.microsoft.com/office/drawing/2012/chart" uri="{CE6537A1-D6FC-4f65-9D91-7224C49458BB}">
                <c15:layout/>
                <c15:showLeaderLines val="0"/>
              </c:ext>
            </c:extLst>
          </c:dLbls>
          <c:cat>
            <c:strRef>
              <c:f>Feuil1!$A$2</c:f>
              <c:strCache>
                <c:ptCount val="1"/>
                <c:pt idx="0">
                  <c:v>Catégorie 1</c:v>
                </c:pt>
              </c:strCache>
            </c:strRef>
          </c:cat>
          <c:val>
            <c:numRef>
              <c:f>Feuil1!$B$2</c:f>
              <c:numCache>
                <c:formatCode>0%</c:formatCode>
                <c:ptCount val="1"/>
                <c:pt idx="0">
                  <c:v>4.0000000000000114E-3</c:v>
                </c:pt>
              </c:numCache>
            </c:numRef>
          </c:val>
        </c:ser>
        <c:ser>
          <c:idx val="1"/>
          <c:order val="1"/>
          <c:tx>
            <c:strRef>
              <c:f>Feuil1!$C$1</c:f>
              <c:strCache>
                <c:ptCount val="1"/>
                <c:pt idx="0">
                  <c:v>Control</c:v>
                </c:pt>
              </c:strCache>
            </c:strRef>
          </c:tx>
          <c:spPr>
            <a:solidFill>
              <a:schemeClr val="accent2"/>
            </a:solidFill>
          </c:spPr>
          <c:dLbls>
            <c:dLbl>
              <c:idx val="0"/>
              <c:layout>
                <c:manualLayout>
                  <c:x val="9.7284138370217748E-3"/>
                  <c:y val="1.8495188101487602E-3"/>
                </c:manualLayout>
              </c:layout>
              <c:dLblPos val="outEnd"/>
              <c:showVal val="1"/>
              <c:extLst>
                <c:ext xmlns:c15="http://schemas.microsoft.com/office/drawing/2012/chart" uri="{CE6537A1-D6FC-4f65-9D91-7224C49458BB}">
                  <c15:layout/>
                </c:ext>
              </c:extLst>
            </c:dLbl>
            <c:spPr>
              <a:noFill/>
              <a:ln>
                <a:noFill/>
              </a:ln>
              <a:effectLst/>
            </c:spPr>
            <c:txPr>
              <a:bodyPr/>
              <a:lstStyle/>
              <a:p>
                <a:pPr>
                  <a:defRPr b="1">
                    <a:solidFill>
                      <a:schemeClr val="accent2"/>
                    </a:solidFill>
                  </a:defRPr>
                </a:pPr>
                <a:endParaRPr lang="ru-RU"/>
              </a:p>
            </c:txPr>
            <c:dLblPos val="ctr"/>
            <c:showVal val="1"/>
            <c:extLst>
              <c:ext xmlns:c15="http://schemas.microsoft.com/office/drawing/2012/chart" uri="{CE6537A1-D6FC-4f65-9D91-7224C49458BB}">
                <c15:showLeaderLines val="0"/>
              </c:ext>
            </c:extLst>
          </c:dLbls>
          <c:cat>
            <c:strRef>
              <c:f>Feuil1!$A$2</c:f>
              <c:strCache>
                <c:ptCount val="1"/>
                <c:pt idx="0">
                  <c:v>Catégorie 1</c:v>
                </c:pt>
              </c:strCache>
            </c:strRef>
          </c:cat>
          <c:val>
            <c:numRef>
              <c:f>Feuil1!$C$2</c:f>
              <c:numCache>
                <c:formatCode>0%</c:formatCode>
                <c:ptCount val="1"/>
                <c:pt idx="0">
                  <c:v>0.28000000000000008</c:v>
                </c:pt>
              </c:numCache>
            </c:numRef>
          </c:val>
        </c:ser>
        <c:dLbls>
          <c:showVal val="1"/>
        </c:dLbls>
        <c:overlap val="-38"/>
        <c:axId val="260580864"/>
        <c:axId val="260582400"/>
      </c:barChart>
      <c:catAx>
        <c:axId val="260580864"/>
        <c:scaling>
          <c:orientation val="minMax"/>
        </c:scaling>
        <c:axPos val="b"/>
        <c:numFmt formatCode="General" sourceLinked="0"/>
        <c:majorTickMark val="none"/>
        <c:tickLblPos val="none"/>
        <c:crossAx val="260582400"/>
        <c:crosses val="autoZero"/>
        <c:auto val="1"/>
        <c:lblAlgn val="ctr"/>
        <c:lblOffset val="100"/>
      </c:catAx>
      <c:valAx>
        <c:axId val="260582400"/>
        <c:scaling>
          <c:orientation val="minMax"/>
        </c:scaling>
        <c:axPos val="l"/>
        <c:majorGridlines/>
        <c:numFmt formatCode="0%" sourceLinked="1"/>
        <c:tickLblPos val="nextTo"/>
        <c:txPr>
          <a:bodyPr/>
          <a:lstStyle/>
          <a:p>
            <a:pPr>
              <a:defRPr sz="1198"/>
            </a:pPr>
            <a:endParaRPr lang="ru-RU"/>
          </a:p>
        </c:txPr>
        <c:crossAx val="260580864"/>
        <c:crosses val="autoZero"/>
        <c:crossBetween val="between"/>
      </c:valAx>
      <c:spPr>
        <a:noFill/>
        <a:ln w="25364">
          <a:noFill/>
        </a:ln>
      </c:spPr>
    </c:plotArea>
    <c:legend>
      <c:legendPos val="r"/>
      <c:legendEntry>
        <c:idx val="0"/>
        <c:txPr>
          <a:bodyPr/>
          <a:lstStyle/>
          <a:p>
            <a:pPr>
              <a:defRPr sz="1198">
                <a:solidFill>
                  <a:schemeClr val="tx1"/>
                </a:solidFill>
              </a:defRPr>
            </a:pPr>
            <a:endParaRPr lang="ru-RU"/>
          </a:p>
        </c:txPr>
      </c:legendEntry>
      <c:legendEntry>
        <c:idx val="1"/>
        <c:txPr>
          <a:bodyPr/>
          <a:lstStyle/>
          <a:p>
            <a:pPr>
              <a:defRPr sz="1198">
                <a:solidFill>
                  <a:schemeClr val="tx1"/>
                </a:solidFill>
              </a:defRPr>
            </a:pPr>
            <a:endParaRPr lang="ru-RU"/>
          </a:p>
        </c:txPr>
      </c:legendEntry>
      <c:layout>
        <c:manualLayout>
          <c:xMode val="edge"/>
          <c:yMode val="edge"/>
          <c:x val="0.73294346978558333"/>
          <c:y val="0.12888888888888889"/>
          <c:w val="0.23001949317739326"/>
          <c:h val="0.30666666666667225"/>
        </c:manualLayout>
      </c:layout>
      <c:txPr>
        <a:bodyPr/>
        <a:lstStyle/>
        <a:p>
          <a:pPr>
            <a:defRPr sz="1198"/>
          </a:pPr>
          <a:endParaRPr lang="ru-RU"/>
        </a:p>
      </c:txPr>
    </c:legend>
    <c:plotVisOnly val="1"/>
    <c:dispBlanksAs val="gap"/>
  </c:chart>
  <c:txPr>
    <a:bodyPr/>
    <a:lstStyle/>
    <a:p>
      <a:pPr>
        <a:defRPr sz="1398">
          <a:latin typeface="Tahoma" pitchFamily="34" charset="0"/>
          <a:ea typeface="Tahoma" pitchFamily="34" charset="0"/>
          <a:cs typeface="Tahoma" pitchFamily="34" charset="0"/>
        </a:defRPr>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style val="26"/>
  <c:chart>
    <c:plotArea>
      <c:layout>
        <c:manualLayout>
          <c:layoutTarget val="inner"/>
          <c:xMode val="edge"/>
          <c:yMode val="edge"/>
          <c:x val="0.15065843632188075"/>
          <c:y val="7.764015476097734E-2"/>
          <c:w val="0.61088582821668025"/>
          <c:h val="0.78135967146249963"/>
        </c:manualLayout>
      </c:layout>
      <c:barChart>
        <c:barDir val="col"/>
        <c:grouping val="clustered"/>
        <c:ser>
          <c:idx val="0"/>
          <c:order val="0"/>
          <c:tx>
            <c:strRef>
              <c:f>Feuil1!$B$1</c:f>
              <c:strCache>
                <c:ptCount val="1"/>
                <c:pt idx="0">
                  <c:v>Conventional Stents*</c:v>
                </c:pt>
              </c:strCache>
            </c:strRef>
          </c:tx>
          <c:spPr>
            <a:solidFill>
              <a:schemeClr val="accent6"/>
            </a:solidFill>
          </c:spPr>
          <c:dLbls>
            <c:spPr>
              <a:noFill/>
              <a:ln>
                <a:noFill/>
              </a:ln>
              <a:effectLst/>
            </c:spPr>
            <c:showVal val="1"/>
            <c:extLst>
              <c:ext xmlns:c15="http://schemas.microsoft.com/office/drawing/2012/chart" uri="{CE6537A1-D6FC-4f65-9D91-7224C49458BB}">
                <c15:layout/>
                <c15:showLeaderLines val="0"/>
              </c:ext>
            </c:extLst>
          </c:dLbls>
          <c:cat>
            <c:strRef>
              <c:f>Feuil1!$A$2</c:f>
              <c:strCache>
                <c:ptCount val="1"/>
                <c:pt idx="0">
                  <c:v>1 year</c:v>
                </c:pt>
              </c:strCache>
            </c:strRef>
          </c:cat>
          <c:val>
            <c:numRef>
              <c:f>Feuil1!$B$2</c:f>
              <c:numCache>
                <c:formatCode>0.0%</c:formatCode>
                <c:ptCount val="1"/>
                <c:pt idx="0">
                  <c:v>3.9000000000000007E-2</c:v>
                </c:pt>
              </c:numCache>
            </c:numRef>
          </c:val>
        </c:ser>
        <c:ser>
          <c:idx val="1"/>
          <c:order val="1"/>
          <c:tx>
            <c:strRef>
              <c:f>Feuil1!$C$1</c:f>
              <c:strCache>
                <c:ptCount val="1"/>
                <c:pt idx="0">
                  <c:v>STENTYS</c:v>
                </c:pt>
              </c:strCache>
            </c:strRef>
          </c:tx>
          <c:spPr>
            <a:solidFill>
              <a:schemeClr val="accent1"/>
            </a:solidFill>
          </c:spPr>
          <c:dLbls>
            <c:dLbl>
              <c:idx val="0"/>
              <c:layout>
                <c:manualLayout>
                  <c:x val="2.9133480497281313E-2"/>
                  <c:y val="-6.3418443881168834E-3"/>
                </c:manualLayout>
              </c:layout>
              <c:showVal val="1"/>
              <c:extLst>
                <c:ext xmlns:c15="http://schemas.microsoft.com/office/drawing/2012/chart" uri="{CE6537A1-D6FC-4f65-9D91-7224C49458BB}">
                  <c15:layout/>
                </c:ext>
              </c:extLst>
            </c:dLbl>
            <c:dLbl>
              <c:idx val="1"/>
              <c:layout>
                <c:manualLayout>
                  <c:x val="2.4971554711955488E-2"/>
                  <c:y val="-6.3418443881168834E-3"/>
                </c:manualLayout>
              </c:layout>
              <c:showVal val="1"/>
              <c:extLst>
                <c:ext xmlns:c15="http://schemas.microsoft.com/office/drawing/2012/chart" uri="{CE6537A1-D6FC-4f65-9D91-7224C49458BB}"/>
              </c:extLst>
            </c:dLbl>
            <c:spPr>
              <a:noFill/>
              <a:ln>
                <a:noFill/>
              </a:ln>
              <a:effectLst/>
            </c:spPr>
            <c:txPr>
              <a:bodyPr/>
              <a:lstStyle/>
              <a:p>
                <a:pPr>
                  <a:defRPr b="1"/>
                </a:pPr>
                <a:endParaRPr lang="ru-RU"/>
              </a:p>
            </c:txPr>
            <c:showVal val="1"/>
            <c:extLst>
              <c:ext xmlns:c15="http://schemas.microsoft.com/office/drawing/2012/chart" uri="{CE6537A1-D6FC-4f65-9D91-7224C49458BB}">
                <c15:showLeaderLines val="0"/>
              </c:ext>
            </c:extLst>
          </c:dLbls>
          <c:cat>
            <c:strRef>
              <c:f>Feuil1!$A$2</c:f>
              <c:strCache>
                <c:ptCount val="1"/>
                <c:pt idx="0">
                  <c:v>1 year</c:v>
                </c:pt>
              </c:strCache>
            </c:strRef>
          </c:cat>
          <c:val>
            <c:numRef>
              <c:f>Feuil1!$C$2</c:f>
              <c:numCache>
                <c:formatCode>0.0%</c:formatCode>
                <c:ptCount val="1"/>
                <c:pt idx="0">
                  <c:v>2.0000000000000004E-2</c:v>
                </c:pt>
              </c:numCache>
            </c:numRef>
          </c:val>
        </c:ser>
        <c:dLbls>
          <c:showVal val="1"/>
        </c:dLbls>
        <c:axId val="167215872"/>
        <c:axId val="167217408"/>
      </c:barChart>
      <c:catAx>
        <c:axId val="167215872"/>
        <c:scaling>
          <c:orientation val="minMax"/>
        </c:scaling>
        <c:axPos val="b"/>
        <c:numFmt formatCode="General" sourceLinked="1"/>
        <c:tickLblPos val="nextTo"/>
        <c:txPr>
          <a:bodyPr/>
          <a:lstStyle/>
          <a:p>
            <a:pPr>
              <a:defRPr sz="800"/>
            </a:pPr>
            <a:endParaRPr lang="ru-RU"/>
          </a:p>
        </c:txPr>
        <c:crossAx val="167217408"/>
        <c:crosses val="autoZero"/>
        <c:auto val="1"/>
        <c:lblAlgn val="ctr"/>
        <c:lblOffset val="100"/>
      </c:catAx>
      <c:valAx>
        <c:axId val="167217408"/>
        <c:scaling>
          <c:orientation val="minMax"/>
          <c:max val="0.05"/>
          <c:min val="0"/>
        </c:scaling>
        <c:axPos val="l"/>
        <c:numFmt formatCode="0.0%" sourceLinked="0"/>
        <c:tickLblPos val="nextTo"/>
        <c:txPr>
          <a:bodyPr/>
          <a:lstStyle/>
          <a:p>
            <a:pPr>
              <a:defRPr sz="800"/>
            </a:pPr>
            <a:endParaRPr lang="ru-RU"/>
          </a:p>
        </c:txPr>
        <c:crossAx val="167215872"/>
        <c:crosses val="autoZero"/>
        <c:crossBetween val="between"/>
      </c:valAx>
      <c:spPr>
        <a:noFill/>
        <a:ln w="25387">
          <a:noFill/>
        </a:ln>
      </c:spPr>
    </c:plotArea>
    <c:legend>
      <c:legendPos val="r"/>
      <c:layout>
        <c:manualLayout>
          <c:xMode val="edge"/>
          <c:yMode val="edge"/>
          <c:x val="0.70654444444444464"/>
          <c:y val="0.35811198366204894"/>
          <c:w val="0.29345555555555558"/>
          <c:h val="0.30226491815496764"/>
        </c:manualLayout>
      </c:layout>
      <c:txPr>
        <a:bodyPr/>
        <a:lstStyle/>
        <a:p>
          <a:pPr>
            <a:defRPr sz="900"/>
          </a:pPr>
          <a:endParaRPr lang="ru-RU"/>
        </a:p>
      </c:txPr>
    </c:legend>
    <c:plotVisOnly val="1"/>
    <c:dispBlanksAs val="gap"/>
  </c:chart>
  <c:txPr>
    <a:bodyPr/>
    <a:lstStyle/>
    <a:p>
      <a:pPr>
        <a:defRPr sz="1200">
          <a:latin typeface="Tahoma" pitchFamily="34" charset="0"/>
          <a:ea typeface="Tahoma" pitchFamily="34" charset="0"/>
          <a:cs typeface="Tahoma" pitchFamily="34" charset="0"/>
        </a:defRPr>
      </a:pPr>
      <a:endParaRPr lang="ru-RU"/>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8FCBF8-DAD3-4DA8-88B0-93FB143B78D0}" type="datetimeFigureOut">
              <a:rPr lang="fr-FR" smtClean="0"/>
              <a:pPr/>
              <a:t>12/12/2017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97F6A36-3BDC-4AF0-A81F-B3A68D92BB06}" type="slidenum">
              <a:rPr lang="fr-FR" smtClean="0"/>
              <a:pPr/>
              <a:t>‹#›</a:t>
            </a:fld>
            <a:endParaRPr lang="fr-FR"/>
          </a:p>
        </p:txBody>
      </p:sp>
    </p:spTree>
    <p:extLst>
      <p:ext uri="{BB962C8B-B14F-4D97-AF65-F5344CB8AC3E}">
        <p14:creationId xmlns:p14="http://schemas.microsoft.com/office/powerpoint/2010/main" xmlns="" val="3780285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859353-C0A8-4EB9-A6E0-E2A6B21EEE24}" type="datetimeFigureOut">
              <a:rPr lang="fr-FR" smtClean="0"/>
              <a:pPr/>
              <a:t>12/12/2017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137C90-4F1D-48AF-AAA4-56988778934D}" type="slidenum">
              <a:rPr lang="fr-FR" smtClean="0"/>
              <a:pPr/>
              <a:t>‹#›</a:t>
            </a:fld>
            <a:endParaRPr lang="fr-FR"/>
          </a:p>
        </p:txBody>
      </p:sp>
    </p:spTree>
    <p:extLst>
      <p:ext uri="{BB962C8B-B14F-4D97-AF65-F5344CB8AC3E}">
        <p14:creationId xmlns:p14="http://schemas.microsoft.com/office/powerpoint/2010/main" xmlns="" val="590064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mtClean="0"/>
              <a:t>Example of a</a:t>
            </a:r>
            <a:r>
              <a:rPr lang="en-AU" baseline="0" smtClean="0"/>
              <a:t> case where the baseline showed an extremely large vessel in a STEMI situation where current balloon-expandable stents do not have the appropriate size available, and so malapposition would be a real possibility. This case also showed a large difference between the proximal and distal vessel reference diameters which a conventional stent may not be able to accommodate. This case was finally treated successfully with a STENTYS stent.</a:t>
            </a:r>
            <a:endParaRPr lang="en-AU"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p:txBody>
      </p:sp>
      <p:sp>
        <p:nvSpPr>
          <p:cNvPr id="4" name="Slide Number Placeholder 3"/>
          <p:cNvSpPr>
            <a:spLocks noGrp="1"/>
          </p:cNvSpPr>
          <p:nvPr>
            <p:ph type="sldNum" sz="quarter" idx="10"/>
          </p:nvPr>
        </p:nvSpPr>
        <p:spPr/>
        <p:txBody>
          <a:bodyPr/>
          <a:lstStyle/>
          <a:p>
            <a:fld id="{C0137C90-4F1D-48AF-AAA4-56988778934D}" type="slidenum">
              <a:rPr lang="fr-FR" smtClean="0"/>
              <a:pPr/>
              <a:t>6</a:t>
            </a:fld>
            <a:endParaRPr lang="fr-FR"/>
          </a:p>
        </p:txBody>
      </p:sp>
    </p:spTree>
    <p:extLst>
      <p:ext uri="{BB962C8B-B14F-4D97-AF65-F5344CB8AC3E}">
        <p14:creationId xmlns:p14="http://schemas.microsoft.com/office/powerpoint/2010/main" xmlns="" val="3812739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BE"/>
          </a:p>
        </p:txBody>
      </p:sp>
      <p:sp>
        <p:nvSpPr>
          <p:cNvPr id="4" name="Slide Number Placeholder 3"/>
          <p:cNvSpPr>
            <a:spLocks noGrp="1"/>
          </p:cNvSpPr>
          <p:nvPr>
            <p:ph type="sldNum" sz="quarter" idx="10"/>
          </p:nvPr>
        </p:nvSpPr>
        <p:spPr/>
        <p:txBody>
          <a:bodyPr/>
          <a:lstStyle/>
          <a:p>
            <a:pPr>
              <a:defRPr/>
            </a:pPr>
            <a:fld id="{BFE8C172-A813-4046-B385-7790E2F1D8A8}" type="slidenum">
              <a:rPr lang="fr-FR" smtClean="0"/>
              <a:pPr>
                <a:defRPr/>
              </a:pPr>
              <a:t>21</a:t>
            </a:fld>
            <a:endParaRPr lang="fr-FR"/>
          </a:p>
        </p:txBody>
      </p:sp>
    </p:spTree>
    <p:extLst>
      <p:ext uri="{BB962C8B-B14F-4D97-AF65-F5344CB8AC3E}">
        <p14:creationId xmlns:p14="http://schemas.microsoft.com/office/powerpoint/2010/main" xmlns="" val="767987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BE"/>
          </a:p>
        </p:txBody>
      </p:sp>
      <p:sp>
        <p:nvSpPr>
          <p:cNvPr id="4" name="Slide Number Placeholder 3"/>
          <p:cNvSpPr>
            <a:spLocks noGrp="1"/>
          </p:cNvSpPr>
          <p:nvPr>
            <p:ph type="sldNum" sz="quarter" idx="10"/>
          </p:nvPr>
        </p:nvSpPr>
        <p:spPr/>
        <p:txBody>
          <a:bodyPr/>
          <a:lstStyle/>
          <a:p>
            <a:pPr>
              <a:defRPr/>
            </a:pPr>
            <a:fld id="{BFE8C172-A813-4046-B385-7790E2F1D8A8}" type="slidenum">
              <a:rPr lang="fr-FR" smtClean="0"/>
              <a:pPr>
                <a:defRPr/>
              </a:pPr>
              <a:t>22</a:t>
            </a:fld>
            <a:endParaRPr lang="fr-FR"/>
          </a:p>
        </p:txBody>
      </p:sp>
    </p:spTree>
    <p:extLst>
      <p:ext uri="{BB962C8B-B14F-4D97-AF65-F5344CB8AC3E}">
        <p14:creationId xmlns:p14="http://schemas.microsoft.com/office/powerpoint/2010/main" xmlns="" val="453751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BE"/>
          </a:p>
        </p:txBody>
      </p:sp>
      <p:sp>
        <p:nvSpPr>
          <p:cNvPr id="4" name="Slide Number Placeholder 3"/>
          <p:cNvSpPr>
            <a:spLocks noGrp="1"/>
          </p:cNvSpPr>
          <p:nvPr>
            <p:ph type="sldNum" sz="quarter" idx="10"/>
          </p:nvPr>
        </p:nvSpPr>
        <p:spPr/>
        <p:txBody>
          <a:bodyPr/>
          <a:lstStyle/>
          <a:p>
            <a:pPr>
              <a:defRPr/>
            </a:pPr>
            <a:fld id="{BFE8C172-A813-4046-B385-7790E2F1D8A8}" type="slidenum">
              <a:rPr lang="fr-FR" smtClean="0"/>
              <a:pPr>
                <a:defRPr/>
              </a:pPr>
              <a:t>23</a:t>
            </a:fld>
            <a:endParaRPr lang="fr-FR"/>
          </a:p>
        </p:txBody>
      </p:sp>
    </p:spTree>
    <p:extLst>
      <p:ext uri="{BB962C8B-B14F-4D97-AF65-F5344CB8AC3E}">
        <p14:creationId xmlns:p14="http://schemas.microsoft.com/office/powerpoint/2010/main" xmlns="" val="246445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mtClean="0"/>
              <a:t>APPOSITION III mortality</a:t>
            </a:r>
            <a:r>
              <a:rPr lang="en-AU" baseline="0" smtClean="0"/>
              <a:t> </a:t>
            </a:r>
            <a:r>
              <a:rPr lang="en-AU" smtClean="0"/>
              <a:t>rate of only</a:t>
            </a:r>
            <a:r>
              <a:rPr lang="en-AU" baseline="0" smtClean="0"/>
              <a:t> 1.2% at 30 days in 1000 STEMI patients.</a:t>
            </a:r>
          </a:p>
          <a:p>
            <a:r>
              <a:rPr lang="en-AU" baseline="0" smtClean="0"/>
              <a:t>Post-dilation is recommended with the STENTYS stent to ensure sufficient stent expansion and improved clinical results, as seen in the APPOSITION III trial.</a:t>
            </a:r>
            <a:endParaRPr lang="en-AU" smtClean="0"/>
          </a:p>
          <a:p>
            <a:endParaRPr lang="en-AU" smtClean="0"/>
          </a:p>
          <a:p>
            <a:endParaRPr lang="en-AU"/>
          </a:p>
        </p:txBody>
      </p:sp>
      <p:sp>
        <p:nvSpPr>
          <p:cNvPr id="4" name="Slide Number Placeholder 3"/>
          <p:cNvSpPr>
            <a:spLocks noGrp="1"/>
          </p:cNvSpPr>
          <p:nvPr>
            <p:ph type="sldNum" sz="quarter" idx="10"/>
          </p:nvPr>
        </p:nvSpPr>
        <p:spPr/>
        <p:txBody>
          <a:bodyPr/>
          <a:lstStyle/>
          <a:p>
            <a:fld id="{C0137C90-4F1D-48AF-AAA4-56988778934D}" type="slidenum">
              <a:rPr lang="fr-FR" smtClean="0">
                <a:solidFill>
                  <a:prstClr val="black"/>
                </a:solidFill>
              </a:rPr>
              <a:pPr/>
              <a:t>30</a:t>
            </a:fld>
            <a:endParaRPr lang="fr-FR">
              <a:solidFill>
                <a:prstClr val="black"/>
              </a:solidFill>
            </a:endParaRPr>
          </a:p>
        </p:txBody>
      </p:sp>
    </p:spTree>
    <p:extLst>
      <p:ext uri="{BB962C8B-B14F-4D97-AF65-F5344CB8AC3E}">
        <p14:creationId xmlns:p14="http://schemas.microsoft.com/office/powerpoint/2010/main" xmlns="" val="141215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fr-FR" smtClean="0">
              <a:latin typeface="Arial" pitchFamily="34" charset="0"/>
            </a:endParaRPr>
          </a:p>
        </p:txBody>
      </p:sp>
      <p:sp>
        <p:nvSpPr>
          <p:cNvPr id="26628" name="Slide Number Placeholder 3"/>
          <p:cNvSpPr>
            <a:spLocks noGrp="1"/>
          </p:cNvSpPr>
          <p:nvPr>
            <p:ph type="sldNum" sz="quarter" idx="5"/>
          </p:nvPr>
        </p:nvSpPr>
        <p:spPr>
          <a:noFill/>
          <a:ln>
            <a:miter lim="800000"/>
            <a:headEnd/>
            <a:tailEnd/>
          </a:ln>
        </p:spPr>
        <p:txBody>
          <a:bodyPr/>
          <a:lstStyle/>
          <a:p>
            <a:fld id="{6D1C665B-6170-406C-BFEB-F0A349CB5D6B}" type="slidenum">
              <a:rPr lang="fr-FR" smtClean="0">
                <a:solidFill>
                  <a:prstClr val="black"/>
                </a:solidFill>
                <a:latin typeface="Arial" pitchFamily="34" charset="0"/>
                <a:ea typeface="ヒラギノ角ゴ Pro W3" charset="-128"/>
              </a:rPr>
              <a:pPr/>
              <a:t>32</a:t>
            </a:fld>
            <a:endParaRPr lang="fr-FR" smtClean="0">
              <a:solidFill>
                <a:prstClr val="black"/>
              </a:solidFill>
              <a:latin typeface="Arial" pitchFamily="34" charset="0"/>
              <a:ea typeface="ヒラギノ角ゴ Pro W3" charset="-128"/>
            </a:endParaRPr>
          </a:p>
        </p:txBody>
      </p:sp>
    </p:spTree>
    <p:extLst>
      <p:ext uri="{BB962C8B-B14F-4D97-AF65-F5344CB8AC3E}">
        <p14:creationId xmlns:p14="http://schemas.microsoft.com/office/powerpoint/2010/main" xmlns="" val="2798225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mtClean="0"/>
              <a:t>Example of a</a:t>
            </a:r>
            <a:r>
              <a:rPr lang="en-AU" baseline="0" smtClean="0"/>
              <a:t> case where an aneurysm is visible with a large diameter of approximately 6mm (by OCT), and in addition with differing diameters proximal and distal to the aneurysm. Current balloon-expandable stents would not be able to achieve the appropriate apposition all along the stent without careful stent size selection and aggressive post-dilatation. This case was finally treated successfully with a STENTYS stent and 6 month OCT follow-up showed perfect apposition within the aneurysm.</a:t>
            </a:r>
            <a:endParaRPr lang="en-AU" smtClean="0"/>
          </a:p>
          <a:p>
            <a:endParaRPr lang="en-AU" smtClean="0"/>
          </a:p>
          <a:p>
            <a:endParaRPr lang="en-AU" smtClean="0"/>
          </a:p>
          <a:p>
            <a:endParaRPr lang="en-AU" dirty="0"/>
          </a:p>
        </p:txBody>
      </p:sp>
      <p:sp>
        <p:nvSpPr>
          <p:cNvPr id="4" name="Slide Number Placeholder 3"/>
          <p:cNvSpPr>
            <a:spLocks noGrp="1"/>
          </p:cNvSpPr>
          <p:nvPr>
            <p:ph type="sldNum" sz="quarter" idx="10"/>
          </p:nvPr>
        </p:nvSpPr>
        <p:spPr/>
        <p:txBody>
          <a:bodyPr/>
          <a:lstStyle/>
          <a:p>
            <a:fld id="{C0137C90-4F1D-48AF-AAA4-56988778934D}" type="slidenum">
              <a:rPr lang="fr-FR" smtClean="0"/>
              <a:pPr/>
              <a:t>7</a:t>
            </a:fld>
            <a:endParaRPr lang="fr-FR"/>
          </a:p>
        </p:txBody>
      </p:sp>
    </p:spTree>
    <p:extLst>
      <p:ext uri="{BB962C8B-B14F-4D97-AF65-F5344CB8AC3E}">
        <p14:creationId xmlns:p14="http://schemas.microsoft.com/office/powerpoint/2010/main" xmlns="" val="4203404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mtClean="0"/>
              <a:t>Example of a</a:t>
            </a:r>
            <a:r>
              <a:rPr lang="en-AU" baseline="0" smtClean="0"/>
              <a:t> pure medina (1,1,1) bifurcation case where there is clearly a difference in proximal and distal vessel diameter. Provisional treatment using current balloon-expandable stents would involve sizing to the distal diameter and using POT (proximal optimisation technique) to dilate the main branch. Accessing the side branch would involve deformation of stent struts and possible destruction of the polymer which delivers the drug. Sidebranch access using this technique would also result in malapposition in the main branch opposite the side-branch requiring subsequent kissing balloon. This case was instead treated successfully with a STENTYS stent over the main branch which self-adapts to the proximal and distal diameters without the need for POT. Access to the side-branch is achieved through disconnecting stent struts which does not require subsequent kissing as the stent remains well-apposed, and does not cause any damage to the drug-releasing polymer.</a:t>
            </a:r>
            <a:endParaRPr lang="en-AU"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p:txBody>
      </p:sp>
      <p:sp>
        <p:nvSpPr>
          <p:cNvPr id="4" name="Slide Number Placeholder 3"/>
          <p:cNvSpPr>
            <a:spLocks noGrp="1"/>
          </p:cNvSpPr>
          <p:nvPr>
            <p:ph type="sldNum" sz="quarter" idx="10"/>
          </p:nvPr>
        </p:nvSpPr>
        <p:spPr/>
        <p:txBody>
          <a:bodyPr/>
          <a:lstStyle/>
          <a:p>
            <a:fld id="{C0137C90-4F1D-48AF-AAA4-56988778934D}" type="slidenum">
              <a:rPr lang="fr-FR" smtClean="0"/>
              <a:pPr/>
              <a:t>8</a:t>
            </a:fld>
            <a:endParaRPr lang="fr-FR"/>
          </a:p>
        </p:txBody>
      </p:sp>
    </p:spTree>
    <p:extLst>
      <p:ext uri="{BB962C8B-B14F-4D97-AF65-F5344CB8AC3E}">
        <p14:creationId xmlns:p14="http://schemas.microsoft.com/office/powerpoint/2010/main" xmlns="" val="1474137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C0137C90-4F1D-48AF-AAA4-56988778934D}" type="slidenum">
              <a:rPr lang="fr-FR" smtClean="0"/>
              <a:pPr/>
              <a:t>9</a:t>
            </a:fld>
            <a:endParaRPr lang="fr-FR"/>
          </a:p>
        </p:txBody>
      </p:sp>
    </p:spTree>
    <p:extLst>
      <p:ext uri="{BB962C8B-B14F-4D97-AF65-F5344CB8AC3E}">
        <p14:creationId xmlns:p14="http://schemas.microsoft.com/office/powerpoint/2010/main" xmlns="" val="1739392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C0137C90-4F1D-48AF-AAA4-56988778934D}" type="slidenum">
              <a:rPr lang="fr-FR" smtClean="0"/>
              <a:pPr/>
              <a:t>10</a:t>
            </a:fld>
            <a:endParaRPr lang="fr-FR"/>
          </a:p>
        </p:txBody>
      </p:sp>
    </p:spTree>
    <p:extLst>
      <p:ext uri="{BB962C8B-B14F-4D97-AF65-F5344CB8AC3E}">
        <p14:creationId xmlns:p14="http://schemas.microsoft.com/office/powerpoint/2010/main" xmlns="" val="3914402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mtClean="0"/>
              <a:t>Note: STENTYS has</a:t>
            </a:r>
            <a:r>
              <a:rPr lang="en-AU" baseline="0" smtClean="0"/>
              <a:t> a larger crossing profile than a regular balloon-expandable stent: </a:t>
            </a:r>
            <a:r>
              <a:rPr lang="en-AU" smtClean="0"/>
              <a:t>1.4mm (0.055").</a:t>
            </a:r>
            <a:endParaRPr lang="en-AU"/>
          </a:p>
        </p:txBody>
      </p:sp>
      <p:sp>
        <p:nvSpPr>
          <p:cNvPr id="4" name="Slide Number Placeholder 3"/>
          <p:cNvSpPr>
            <a:spLocks noGrp="1"/>
          </p:cNvSpPr>
          <p:nvPr>
            <p:ph type="sldNum" sz="quarter" idx="10"/>
          </p:nvPr>
        </p:nvSpPr>
        <p:spPr/>
        <p:txBody>
          <a:bodyPr/>
          <a:lstStyle/>
          <a:p>
            <a:fld id="{C0137C90-4F1D-48AF-AAA4-56988778934D}" type="slidenum">
              <a:rPr lang="fr-FR" smtClean="0"/>
              <a:pPr/>
              <a:t>13</a:t>
            </a:fld>
            <a:endParaRPr lang="fr-FR"/>
          </a:p>
        </p:txBody>
      </p:sp>
    </p:spTree>
    <p:extLst>
      <p:ext uri="{BB962C8B-B14F-4D97-AF65-F5344CB8AC3E}">
        <p14:creationId xmlns:p14="http://schemas.microsoft.com/office/powerpoint/2010/main" xmlns="" val="3453971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mtClean="0"/>
              <a:t>Note: STENTYS has</a:t>
            </a:r>
            <a:r>
              <a:rPr lang="en-AU" baseline="0" smtClean="0"/>
              <a:t> a larger crossing profile than a regular balloon-expandable stent: </a:t>
            </a:r>
            <a:r>
              <a:rPr lang="en-AU" smtClean="0"/>
              <a:t>1.4mm (0.055").</a:t>
            </a:r>
            <a:endParaRPr lang="en-AU"/>
          </a:p>
        </p:txBody>
      </p:sp>
      <p:sp>
        <p:nvSpPr>
          <p:cNvPr id="4" name="Slide Number Placeholder 3"/>
          <p:cNvSpPr>
            <a:spLocks noGrp="1"/>
          </p:cNvSpPr>
          <p:nvPr>
            <p:ph type="sldNum" sz="quarter" idx="10"/>
          </p:nvPr>
        </p:nvSpPr>
        <p:spPr/>
        <p:txBody>
          <a:bodyPr/>
          <a:lstStyle/>
          <a:p>
            <a:fld id="{C0137C90-4F1D-48AF-AAA4-56988778934D}" type="slidenum">
              <a:rPr lang="fr-FR" smtClean="0"/>
              <a:pPr/>
              <a:t>15</a:t>
            </a:fld>
            <a:endParaRPr lang="fr-FR"/>
          </a:p>
        </p:txBody>
      </p:sp>
    </p:spTree>
    <p:extLst>
      <p:ext uri="{BB962C8B-B14F-4D97-AF65-F5344CB8AC3E}">
        <p14:creationId xmlns:p14="http://schemas.microsoft.com/office/powerpoint/2010/main" xmlns="" val="1805740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mtClean="0"/>
              <a:t>Miros suggests we choose stent size based on distal vessel diameter – to be discussed as Gonz usually</a:t>
            </a:r>
            <a:r>
              <a:rPr lang="en-AU" baseline="0" smtClean="0"/>
              <a:t> says proximal (at least for bifurcations)</a:t>
            </a:r>
          </a:p>
          <a:p>
            <a:r>
              <a:rPr lang="en-AU" baseline="0" smtClean="0"/>
              <a:t>Miros and Frank suggest to choose the larger stent size if on the boundary for a STEMI</a:t>
            </a:r>
            <a:endParaRPr lang="en-AU"/>
          </a:p>
        </p:txBody>
      </p:sp>
      <p:sp>
        <p:nvSpPr>
          <p:cNvPr id="4" name="Slide Number Placeholder 3"/>
          <p:cNvSpPr>
            <a:spLocks noGrp="1"/>
          </p:cNvSpPr>
          <p:nvPr>
            <p:ph type="sldNum" sz="quarter" idx="10"/>
          </p:nvPr>
        </p:nvSpPr>
        <p:spPr/>
        <p:txBody>
          <a:bodyPr/>
          <a:lstStyle/>
          <a:p>
            <a:fld id="{C0137C90-4F1D-48AF-AAA4-56988778934D}" type="slidenum">
              <a:rPr lang="fr-FR" smtClean="0"/>
              <a:pPr/>
              <a:t>17</a:t>
            </a:fld>
            <a:endParaRPr lang="fr-FR"/>
          </a:p>
        </p:txBody>
      </p:sp>
    </p:spTree>
    <p:extLst>
      <p:ext uri="{BB962C8B-B14F-4D97-AF65-F5344CB8AC3E}">
        <p14:creationId xmlns:p14="http://schemas.microsoft.com/office/powerpoint/2010/main" xmlns="" val="2414725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BE"/>
          </a:p>
        </p:txBody>
      </p:sp>
      <p:sp>
        <p:nvSpPr>
          <p:cNvPr id="4" name="Slide Number Placeholder 3"/>
          <p:cNvSpPr>
            <a:spLocks noGrp="1"/>
          </p:cNvSpPr>
          <p:nvPr>
            <p:ph type="sldNum" sz="quarter" idx="10"/>
          </p:nvPr>
        </p:nvSpPr>
        <p:spPr/>
        <p:txBody>
          <a:bodyPr/>
          <a:lstStyle/>
          <a:p>
            <a:pPr>
              <a:defRPr/>
            </a:pPr>
            <a:fld id="{BFE8C172-A813-4046-B385-7790E2F1D8A8}" type="slidenum">
              <a:rPr lang="fr-FR" smtClean="0"/>
              <a:pPr>
                <a:defRPr/>
              </a:pPr>
              <a:t>20</a:t>
            </a:fld>
            <a:endParaRPr lang="fr-FR"/>
          </a:p>
        </p:txBody>
      </p:sp>
    </p:spTree>
    <p:extLst>
      <p:ext uri="{BB962C8B-B14F-4D97-AF65-F5344CB8AC3E}">
        <p14:creationId xmlns:p14="http://schemas.microsoft.com/office/powerpoint/2010/main" xmlns="" val="3276348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Master" Target="../slideMasters/slideMaster1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Image 12" descr="PPT stentys-02.png"/>
          <p:cNvPicPr>
            <a:picLocks noChangeAspect="1"/>
          </p:cNvPicPr>
          <p:nvPr userDrawn="1"/>
        </p:nvPicPr>
        <p:blipFill>
          <a:blip r:embed="rId2" cstate="screen">
            <a:lum bright="-8000"/>
          </a:blip>
          <a:srcRect/>
          <a:stretch>
            <a:fillRect/>
          </a:stretch>
        </p:blipFill>
        <p:spPr bwMode="auto">
          <a:xfrm>
            <a:off x="0" y="0"/>
            <a:ext cx="9144000" cy="6858000"/>
          </a:xfrm>
          <a:prstGeom prst="rect">
            <a:avLst/>
          </a:prstGeom>
          <a:noFill/>
          <a:ln w="9525">
            <a:noFill/>
            <a:miter lim="800000"/>
            <a:headEnd/>
            <a:tailEnd/>
          </a:ln>
        </p:spPr>
      </p:pic>
      <p:sp>
        <p:nvSpPr>
          <p:cNvPr id="2" name="Titre 1"/>
          <p:cNvSpPr>
            <a:spLocks noGrp="1"/>
          </p:cNvSpPr>
          <p:nvPr>
            <p:ph type="ctrTitle"/>
          </p:nvPr>
        </p:nvSpPr>
        <p:spPr>
          <a:xfrm>
            <a:off x="685800" y="1425039"/>
            <a:ext cx="7772400" cy="1468967"/>
          </a:xfr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defTabSz="457200" rtl="0" eaLnBrk="0" fontAlgn="base" hangingPunct="0">
              <a:spcBef>
                <a:spcPct val="0"/>
              </a:spcBef>
              <a:spcAft>
                <a:spcPct val="0"/>
              </a:spcAft>
              <a:defRPr lang="fr-FR" sz="4000" b="1" kern="1200">
                <a:solidFill>
                  <a:srgbClr val="EEECE1"/>
                </a:solidFill>
                <a:latin typeface="Tahoma"/>
                <a:ea typeface="ＭＳ Ｐゴシック" pitchFamily="30" charset="-128"/>
                <a:cs typeface="ＭＳ Ｐゴシック" pitchFamily="30" charset="-128"/>
              </a:defRPr>
            </a:lvl1pPr>
          </a:lstStyle>
          <a:p>
            <a:r>
              <a:rPr lang="fr-FR" smtClean="0"/>
              <a:t>Cliquez pour modifier le style du titre</a:t>
            </a:r>
            <a:endParaRPr lang="fr-FR"/>
          </a:p>
        </p:txBody>
      </p:sp>
      <p:sp>
        <p:nvSpPr>
          <p:cNvPr id="3" name="Sous-titre 2"/>
          <p:cNvSpPr>
            <a:spLocks noGrp="1"/>
          </p:cNvSpPr>
          <p:nvPr>
            <p:ph type="subTitle" idx="1"/>
          </p:nvPr>
        </p:nvSpPr>
        <p:spPr>
          <a:xfrm>
            <a:off x="685800" y="3396343"/>
            <a:ext cx="5867400" cy="1752600"/>
          </a:xfr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defTabSz="457200" rtl="0" eaLnBrk="0" fontAlgn="base" hangingPunct="0">
              <a:spcBef>
                <a:spcPct val="20000"/>
              </a:spcBef>
              <a:spcAft>
                <a:spcPct val="0"/>
              </a:spcAft>
              <a:buFont typeface="Arial" pitchFamily="-112" charset="0"/>
              <a:buNone/>
              <a:defRPr lang="fr-FR" sz="2400" kern="1200">
                <a:solidFill>
                  <a:schemeClr val="bg1"/>
                </a:solidFill>
                <a:latin typeface="Tahoma"/>
                <a:ea typeface="ＭＳ Ｐゴシック" pitchFamily="30" charset="-128"/>
                <a:cs typeface="ＭＳ Ｐゴシック" pitchFamily="3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70F8C75-642C-1D4D-A9B5-B327E7ED2049}" type="slidenum">
              <a:rPr lang="fr-FR"/>
              <a:pPr>
                <a:defRPr/>
              </a:pPr>
              <a:t>‹#›</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ACCE431-8C99-6643-AB2E-11E570F5917D}" type="slidenum">
              <a:rPr lang="fr-FR"/>
              <a:pPr>
                <a:defRPr/>
              </a:pPr>
              <a:t>‹#›</a:t>
            </a:fld>
            <a:endParaRPr lang="fr-FR"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7267"/>
          </a:xfrm>
        </p:spPr>
        <p:txBody>
          <a:bodyPr anchor="b"/>
          <a:lstStyle>
            <a:lvl1pPr algn="l">
              <a:defRPr sz="20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288" y="61383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FR" noProof="0" smtClean="0"/>
          </a:p>
        </p:txBody>
      </p:sp>
      <p:sp>
        <p:nvSpPr>
          <p:cNvPr id="4" name="Espace réservé du texte 3"/>
          <p:cNvSpPr>
            <a:spLocks noGrp="1"/>
          </p:cNvSpPr>
          <p:nvPr>
            <p:ph type="body" sz="half" idx="2"/>
          </p:nvPr>
        </p:nvSpPr>
        <p:spPr>
          <a:xfrm>
            <a:off x="1792288" y="5367868"/>
            <a:ext cx="5486400" cy="80433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225A3614-406C-5F41-8DE4-B2279BB81260}" type="slidenum">
              <a:rPr lang="fr-FR"/>
              <a:pPr>
                <a:defRPr/>
              </a:pPr>
              <a:t>‹#›</a:t>
            </a:fld>
            <a:endParaRPr lang="fr-FR" dirty="0"/>
          </a:p>
        </p:txBody>
      </p:sp>
    </p:spTree>
    <p:extLst>
      <p:ext uri="{BB962C8B-B14F-4D97-AF65-F5344CB8AC3E}">
        <p14:creationId xmlns:p14="http://schemas.microsoft.com/office/powerpoint/2010/main" xmlns="" val="257491325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dirty="0"/>
          </a:p>
        </p:txBody>
      </p:sp>
      <p:sp>
        <p:nvSpPr>
          <p:cNvPr id="3" name="Espace réservé du texte vertical 2"/>
          <p:cNvSpPr>
            <a:spLocks noGrp="1"/>
          </p:cNvSpPr>
          <p:nvPr>
            <p:ph type="body" orient="vert" idx="1"/>
          </p:nvPr>
        </p:nvSpPr>
        <p:spPr/>
        <p:txBody>
          <a:bodyPr vert="eaVe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ACCE431-8C99-6643-AB2E-11E570F5917D}" type="slidenum">
              <a:rPr lang="fr-FR"/>
              <a:pPr>
                <a:defRPr/>
              </a:pPr>
              <a:t>‹#›</a:t>
            </a:fld>
            <a:endParaRPr lang="fr-FR" dirty="0"/>
          </a:p>
        </p:txBody>
      </p:sp>
    </p:spTree>
    <p:extLst>
      <p:ext uri="{BB962C8B-B14F-4D97-AF65-F5344CB8AC3E}">
        <p14:creationId xmlns:p14="http://schemas.microsoft.com/office/powerpoint/2010/main" xmlns="" val="214859415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5169"/>
            <a:ext cx="2057400" cy="5850467"/>
          </a:xfrm>
        </p:spPr>
        <p:txBody>
          <a:bodyPr vert="eaVert"/>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457200" y="275169"/>
            <a:ext cx="6019800" cy="5850467"/>
          </a:xfrm>
        </p:spPr>
        <p:txBody>
          <a:bodyPr vert="eaVe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E50123B-F4A3-1547-A4A3-26EDCA54B118}" type="slidenum">
              <a:rPr lang="fr-FR"/>
              <a:pPr>
                <a:defRPr/>
              </a:pPr>
              <a:t>‹#›</a:t>
            </a:fld>
            <a:endParaRPr lang="fr-FR" dirty="0"/>
          </a:p>
        </p:txBody>
      </p:sp>
    </p:spTree>
    <p:extLst>
      <p:ext uri="{BB962C8B-B14F-4D97-AF65-F5344CB8AC3E}">
        <p14:creationId xmlns:p14="http://schemas.microsoft.com/office/powerpoint/2010/main" xmlns="" val="2760725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5169"/>
            <a:ext cx="2057400" cy="5850467"/>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5169"/>
            <a:ext cx="6019800" cy="5850467"/>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E50123B-F4A3-1547-A4A3-26EDCA54B118}" type="slidenum">
              <a:rPr lang="fr-FR"/>
              <a:pPr>
                <a:defRPr/>
              </a:pPr>
              <a:t>‹#›</a:t>
            </a:fld>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553200" y="6357938"/>
            <a:ext cx="2133600" cy="365125"/>
          </a:xfrm>
          <a:prstGeom prst="rect">
            <a:avLst/>
          </a:prstGeom>
        </p:spPr>
        <p:txBody>
          <a:bodyPr/>
          <a:lstStyle/>
          <a:p>
            <a:fld id="{7EAB91FE-94A6-4C3F-BF9A-EA23780E0C2C}" type="datetimeFigureOut">
              <a:rPr lang="en-US" smtClean="0"/>
              <a:pPr/>
              <a:t>12/12/2017</a:t>
            </a:fld>
            <a:endParaRPr lang="en-US"/>
          </a:p>
        </p:txBody>
      </p:sp>
      <p:sp>
        <p:nvSpPr>
          <p:cNvPr id="6" name="Slide Number Placeholder 5"/>
          <p:cNvSpPr>
            <a:spLocks noGrp="1"/>
          </p:cNvSpPr>
          <p:nvPr>
            <p:ph type="sldNum" sz="quarter" idx="12"/>
          </p:nvPr>
        </p:nvSpPr>
        <p:spPr/>
        <p:txBody>
          <a:bodyPr/>
          <a:lstStyle/>
          <a:p>
            <a:fld id="{530B4BA2-1D85-4CBA-BA2C-F1150558E5CB}" type="slidenum">
              <a:rPr lang="en-US" smtClean="0"/>
              <a:pPr/>
              <a:t>‹#›</a:t>
            </a:fld>
            <a:endParaRPr lang="en-US"/>
          </a:p>
        </p:txBody>
      </p:sp>
      <p:sp>
        <p:nvSpPr>
          <p:cNvPr id="7" name="Espace réservé du pied de page 4"/>
          <p:cNvSpPr>
            <a:spLocks noGrp="1"/>
          </p:cNvSpPr>
          <p:nvPr>
            <p:ph type="ftr" sz="quarter" idx="3"/>
          </p:nvPr>
        </p:nvSpPr>
        <p:spPr>
          <a:xfrm>
            <a:off x="2616591" y="6356350"/>
            <a:ext cx="3403209" cy="366713"/>
          </a:xfrm>
          <a:prstGeom prst="rect">
            <a:avLst/>
          </a:prstGeom>
        </p:spPr>
        <p:txBody>
          <a:bodyPr/>
          <a:lstStyle>
            <a:lvl1pPr>
              <a:defRPr sz="1200"/>
            </a:lvl1pPr>
          </a:lstStyle>
          <a:p>
            <a:pPr>
              <a:defRPr/>
            </a:pPr>
            <a:r>
              <a:rPr lang="fr-FR" smtClean="0"/>
              <a:t>Private and Confidential. For Internal Use Only.</a:t>
            </a:r>
            <a:endParaRPr lang="fr-FR"/>
          </a:p>
        </p:txBody>
      </p:sp>
    </p:spTree>
    <p:extLst>
      <p:ext uri="{BB962C8B-B14F-4D97-AF65-F5344CB8AC3E}">
        <p14:creationId xmlns:p14="http://schemas.microsoft.com/office/powerpoint/2010/main" xmlns="" val="4028579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425039"/>
            <a:ext cx="7772400" cy="1468967"/>
          </a:xfrm>
          <a:noFill/>
          <a:ln w="9525">
            <a:noFill/>
            <a:miter lim="800000"/>
            <a:headEnd/>
            <a:tailEnd/>
          </a:ln>
        </p:spPr>
        <p:txBody>
          <a:bodyPr anchor="b">
            <a:normAutofit/>
          </a:bodyPr>
          <a:lstStyle>
            <a:lvl1pPr algn="l" defTabSz="457200" rtl="0" eaLnBrk="0" fontAlgn="base" hangingPunct="0">
              <a:spcBef>
                <a:spcPct val="0"/>
              </a:spcBef>
              <a:spcAft>
                <a:spcPct val="0"/>
              </a:spcAft>
              <a:defRPr lang="fr-FR" sz="4000" b="1" kern="1200">
                <a:solidFill>
                  <a:srgbClr val="EEECE1"/>
                </a:solidFill>
                <a:latin typeface="Arial"/>
                <a:ea typeface="ＭＳ Ｐゴシック" pitchFamily="30" charset="-128"/>
                <a:cs typeface="ＭＳ Ｐゴシック" pitchFamily="30" charset="-128"/>
              </a:defRPr>
            </a:lvl1pPr>
          </a:lstStyle>
          <a:p>
            <a:r>
              <a:rPr lang="en-US" smtClean="0"/>
              <a:t>Click to edit Master title style</a:t>
            </a:r>
            <a:endParaRPr lang="fr-FR" dirty="0"/>
          </a:p>
        </p:txBody>
      </p:sp>
      <p:sp>
        <p:nvSpPr>
          <p:cNvPr id="3" name="Sous-titre 2"/>
          <p:cNvSpPr>
            <a:spLocks noGrp="1"/>
          </p:cNvSpPr>
          <p:nvPr>
            <p:ph type="subTitle" idx="1"/>
          </p:nvPr>
        </p:nvSpPr>
        <p:spPr>
          <a:xfrm>
            <a:off x="685800" y="3396343"/>
            <a:ext cx="5867400" cy="1752600"/>
          </a:xfrm>
          <a:noFill/>
          <a:ln w="9525">
            <a:noFill/>
            <a:miter lim="800000"/>
            <a:headEnd/>
            <a:tailEnd/>
          </a:ln>
        </p:spPr>
        <p:txBody>
          <a:bodyPr>
            <a:normAutofit/>
          </a:bodyPr>
          <a:lstStyle>
            <a:lvl1pPr marL="0" indent="0" algn="l" defTabSz="457200" rtl="0" eaLnBrk="0" fontAlgn="base" hangingPunct="0">
              <a:spcBef>
                <a:spcPct val="20000"/>
              </a:spcBef>
              <a:spcAft>
                <a:spcPct val="0"/>
              </a:spcAft>
              <a:buFont typeface="Arial" pitchFamily="-112" charset="0"/>
              <a:buNone/>
              <a:defRPr lang="fr-FR" sz="2400" kern="1200">
                <a:solidFill>
                  <a:schemeClr val="bg1"/>
                </a:solidFill>
                <a:latin typeface="Arial"/>
                <a:ea typeface="ＭＳ Ｐゴシック" pitchFamily="30" charset="-128"/>
                <a:cs typeface="ＭＳ Ｐゴシック" pitchFamily="3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dirty="0"/>
          </a:p>
        </p:txBody>
      </p:sp>
      <p:sp>
        <p:nvSpPr>
          <p:cNvPr id="7" name="Espace réservé du pied de page 4"/>
          <p:cNvSpPr>
            <a:spLocks noGrp="1"/>
          </p:cNvSpPr>
          <p:nvPr>
            <p:ph type="ftr" sz="quarter" idx="10"/>
          </p:nvPr>
        </p:nvSpPr>
        <p:spPr>
          <a:xfrm>
            <a:off x="3124200" y="6356350"/>
            <a:ext cx="2895600" cy="366713"/>
          </a:xfrm>
          <a:prstGeom prst="rect">
            <a:avLst/>
          </a:prstGeom>
        </p:spPr>
        <p:txBody>
          <a:bodyPr/>
          <a:lstStyle>
            <a:lvl1pPr>
              <a:defRPr>
                <a:latin typeface="Arial"/>
              </a:defRPr>
            </a:lvl1pPr>
          </a:lstStyle>
          <a:p>
            <a:pPr>
              <a:defRPr/>
            </a:pPr>
            <a:endParaRPr lang="fr-FR"/>
          </a:p>
        </p:txBody>
      </p:sp>
      <p:sp>
        <p:nvSpPr>
          <p:cNvPr id="8" name="Espace réservé du numéro de diapositive 5"/>
          <p:cNvSpPr>
            <a:spLocks noGrp="1"/>
          </p:cNvSpPr>
          <p:nvPr>
            <p:ph type="sldNum" sz="quarter" idx="11"/>
          </p:nvPr>
        </p:nvSpPr>
        <p:spPr>
          <a:xfrm>
            <a:off x="6553200" y="6356350"/>
            <a:ext cx="2133600" cy="366713"/>
          </a:xfrm>
        </p:spPr>
        <p:txBody>
          <a:bodyPr/>
          <a:lstStyle>
            <a:lvl1pPr>
              <a:defRPr b="0">
                <a:latin typeface="Arial"/>
                <a:ea typeface="ＭＳ Ｐゴシック" pitchFamily="34" charset="-128"/>
                <a:cs typeface="+mn-cs"/>
              </a:defRPr>
            </a:lvl1pPr>
          </a:lstStyle>
          <a:p>
            <a:pPr>
              <a:defRPr/>
            </a:pPr>
            <a:fld id="{170F8C75-642C-1D4D-A9B5-B327E7ED2049}" type="slidenum">
              <a:rPr lang="fr-FR" smtClean="0"/>
              <a:pPr>
                <a:defRPr/>
              </a:pPr>
              <a:t>‹#›</a:t>
            </a:fld>
            <a:endParaRPr lang="fr-FR" dirty="0"/>
          </a:p>
        </p:txBody>
      </p:sp>
      <p:pic>
        <p:nvPicPr>
          <p:cNvPr id="10" name="Image 9" descr="fond ppt-01.png"/>
          <p:cNvPicPr>
            <a:picLocks noChangeAspect="1"/>
          </p:cNvPicPr>
          <p:nvPr/>
        </p:nvPicPr>
        <p:blipFill>
          <a:blip r:embed="rId2" cstate="screen"/>
          <a:stretch>
            <a:fillRect/>
          </a:stretch>
        </p:blipFill>
        <p:spPr>
          <a:xfrm>
            <a:off x="0" y="0"/>
            <a:ext cx="9144000" cy="6858000"/>
          </a:xfrm>
          <a:prstGeom prst="rect">
            <a:avLst/>
          </a:prstGeom>
        </p:spPr>
      </p:pic>
      <p:pic>
        <p:nvPicPr>
          <p:cNvPr id="9" name="Image 8" descr="NEW LOGO-06.png"/>
          <p:cNvPicPr>
            <a:picLocks noChangeAspect="1"/>
          </p:cNvPicPr>
          <p:nvPr/>
        </p:nvPicPr>
        <p:blipFill>
          <a:blip r:embed="rId3" cstate="screen"/>
          <a:srcRect/>
          <a:stretch>
            <a:fillRect/>
          </a:stretch>
        </p:blipFill>
        <p:spPr bwMode="auto">
          <a:xfrm>
            <a:off x="1200366" y="1514042"/>
            <a:ext cx="6812852" cy="1296892"/>
          </a:xfrm>
          <a:prstGeom prst="rect">
            <a:avLst/>
          </a:prstGeom>
          <a:noFill/>
          <a:ln w="9525">
            <a:noFill/>
            <a:miter lim="800000"/>
            <a:headEnd/>
            <a:tailEnd/>
          </a:ln>
        </p:spPr>
      </p:pic>
      <p:pic>
        <p:nvPicPr>
          <p:cNvPr id="11" name="Image 12" descr="PPT stentys-02.png"/>
          <p:cNvPicPr>
            <a:picLocks noChangeAspect="1"/>
          </p:cNvPicPr>
          <p:nvPr userDrawn="1"/>
        </p:nvPicPr>
        <p:blipFill>
          <a:blip r:embed="rId4" cstate="screen">
            <a:lum bright="-8000"/>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1_Diapositive de titre">
    <p:spTree>
      <p:nvGrpSpPr>
        <p:cNvPr id="1" name=""/>
        <p:cNvGrpSpPr/>
        <p:nvPr/>
      </p:nvGrpSpPr>
      <p:grpSpPr>
        <a:xfrm>
          <a:off x="0" y="0"/>
          <a:ext cx="0" cy="0"/>
          <a:chOff x="0" y="0"/>
          <a:chExt cx="0" cy="0"/>
        </a:xfrm>
      </p:grpSpPr>
      <p:pic>
        <p:nvPicPr>
          <p:cNvPr id="10" name="Image 9" descr="fond ppt-02.png"/>
          <p:cNvPicPr>
            <a:picLocks noChangeAspect="1"/>
          </p:cNvPicPr>
          <p:nvPr/>
        </p:nvPicPr>
        <p:blipFill>
          <a:blip r:embed="rId2" cstate="screen"/>
          <a:stretch>
            <a:fillRect/>
          </a:stretch>
        </p:blipFill>
        <p:spPr>
          <a:xfrm>
            <a:off x="0" y="0"/>
            <a:ext cx="9144000" cy="6858000"/>
          </a:xfrm>
          <a:prstGeom prst="rect">
            <a:avLst/>
          </a:prstGeom>
        </p:spPr>
      </p:pic>
      <p:sp>
        <p:nvSpPr>
          <p:cNvPr id="2" name="Titre 1"/>
          <p:cNvSpPr>
            <a:spLocks noGrp="1"/>
          </p:cNvSpPr>
          <p:nvPr>
            <p:ph type="ctrTitle" hasCustomPrompt="1"/>
          </p:nvPr>
        </p:nvSpPr>
        <p:spPr>
          <a:xfrm>
            <a:off x="550863" y="2746910"/>
            <a:ext cx="7772400" cy="1468967"/>
          </a:xfrm>
          <a:noFill/>
          <a:ln w="9525">
            <a:noFill/>
            <a:miter lim="800000"/>
            <a:headEnd/>
            <a:tailEnd/>
          </a:ln>
        </p:spPr>
        <p:txBody>
          <a:bodyPr anchor="b">
            <a:normAutofit/>
          </a:bodyPr>
          <a:lstStyle>
            <a:lvl1pPr algn="l" defTabSz="457200" rtl="0" eaLnBrk="0" fontAlgn="base" hangingPunct="0">
              <a:spcBef>
                <a:spcPct val="0"/>
              </a:spcBef>
              <a:spcAft>
                <a:spcPct val="0"/>
              </a:spcAft>
              <a:defRPr lang="fr-FR" sz="4300" b="1" kern="1200">
                <a:solidFill>
                  <a:srgbClr val="EEECE1"/>
                </a:solidFill>
                <a:latin typeface="Arial"/>
                <a:ea typeface="ＭＳ Ｐゴシック" pitchFamily="30" charset="-128"/>
                <a:cs typeface="ＭＳ Ｐゴシック" pitchFamily="30" charset="-128"/>
              </a:defRPr>
            </a:lvl1pPr>
          </a:lstStyle>
          <a:p>
            <a:r>
              <a:rPr lang="fr-FR" dirty="0" smtClean="0"/>
              <a:t>CLIQUEZ POUR MODIFIER LE STYLE DU TITRE</a:t>
            </a:r>
            <a:endParaRPr lang="fr-FR" dirty="0"/>
          </a:p>
        </p:txBody>
      </p:sp>
      <p:sp>
        <p:nvSpPr>
          <p:cNvPr id="3" name="Sous-titre 2"/>
          <p:cNvSpPr>
            <a:spLocks noGrp="1"/>
          </p:cNvSpPr>
          <p:nvPr>
            <p:ph type="subTitle" idx="1"/>
          </p:nvPr>
        </p:nvSpPr>
        <p:spPr>
          <a:xfrm>
            <a:off x="550863" y="4289589"/>
            <a:ext cx="7815262" cy="1334407"/>
          </a:xfrm>
          <a:noFill/>
          <a:ln w="9525">
            <a:noFill/>
            <a:miter lim="800000"/>
            <a:headEnd/>
            <a:tailEnd/>
          </a:ln>
        </p:spPr>
        <p:txBody>
          <a:bodyPr>
            <a:normAutofit/>
          </a:bodyPr>
          <a:lstStyle>
            <a:lvl1pPr marL="0" indent="0" algn="l" defTabSz="457200" rtl="0" eaLnBrk="0" fontAlgn="base" hangingPunct="0">
              <a:spcBef>
                <a:spcPct val="20000"/>
              </a:spcBef>
              <a:spcAft>
                <a:spcPct val="0"/>
              </a:spcAft>
              <a:buFont typeface="Arial" pitchFamily="-112" charset="0"/>
              <a:buNone/>
              <a:defRPr lang="fr-FR" sz="2400" kern="1200">
                <a:solidFill>
                  <a:schemeClr val="accent5"/>
                </a:solidFill>
                <a:latin typeface="Arial"/>
                <a:ea typeface="ＭＳ Ｐゴシック" pitchFamily="30" charset="-128"/>
                <a:cs typeface="ＭＳ Ｐゴシック" pitchFamily="3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dirty="0"/>
          </a:p>
        </p:txBody>
      </p:sp>
      <p:sp>
        <p:nvSpPr>
          <p:cNvPr id="7" name="Espace réservé du pied de page 4"/>
          <p:cNvSpPr>
            <a:spLocks noGrp="1"/>
          </p:cNvSpPr>
          <p:nvPr>
            <p:ph type="ftr" sz="quarter" idx="10"/>
          </p:nvPr>
        </p:nvSpPr>
        <p:spPr>
          <a:xfrm>
            <a:off x="3124200" y="6356350"/>
            <a:ext cx="2895600" cy="366713"/>
          </a:xfrm>
          <a:prstGeom prst="rect">
            <a:avLst/>
          </a:prstGeom>
        </p:spPr>
        <p:txBody>
          <a:bodyPr/>
          <a:lstStyle>
            <a:lvl1pPr>
              <a:defRPr>
                <a:latin typeface="Arial"/>
              </a:defRPr>
            </a:lvl1pPr>
          </a:lstStyle>
          <a:p>
            <a:pPr>
              <a:defRPr/>
            </a:pPr>
            <a:endParaRPr lang="fr-FR"/>
          </a:p>
        </p:txBody>
      </p:sp>
      <p:sp>
        <p:nvSpPr>
          <p:cNvPr id="8" name="Espace réservé du numéro de diapositive 5"/>
          <p:cNvSpPr>
            <a:spLocks noGrp="1"/>
          </p:cNvSpPr>
          <p:nvPr>
            <p:ph type="sldNum" sz="quarter" idx="11"/>
          </p:nvPr>
        </p:nvSpPr>
        <p:spPr>
          <a:xfrm>
            <a:off x="6553200" y="6356350"/>
            <a:ext cx="2133600" cy="366713"/>
          </a:xfrm>
        </p:spPr>
        <p:txBody>
          <a:bodyPr/>
          <a:lstStyle>
            <a:lvl1pPr>
              <a:defRPr b="0">
                <a:latin typeface="Arial"/>
                <a:ea typeface="ＭＳ Ｐゴシック" pitchFamily="34" charset="-128"/>
                <a:cs typeface="+mn-cs"/>
              </a:defRPr>
            </a:lvl1pPr>
          </a:lstStyle>
          <a:p>
            <a:pPr>
              <a:defRPr/>
            </a:pPr>
            <a:fld id="{B33ACB98-4179-C043-AB21-7B6EA227F24D}" type="slidenum">
              <a:rPr lang="fr-FR" smtClean="0"/>
              <a:pPr>
                <a:defRPr/>
              </a:pPr>
              <a:t>‹#›</a:t>
            </a:fld>
            <a:endParaRPr lang="fr-FR" dirty="0"/>
          </a:p>
        </p:txBody>
      </p:sp>
      <p:pic>
        <p:nvPicPr>
          <p:cNvPr id="9" name="Image 8" descr="NEW LOGO-06.png"/>
          <p:cNvPicPr>
            <a:picLocks noChangeAspect="1"/>
          </p:cNvPicPr>
          <p:nvPr/>
        </p:nvPicPr>
        <p:blipFill>
          <a:blip r:embed="rId3" cstate="screen"/>
          <a:srcRect/>
          <a:stretch>
            <a:fillRect/>
          </a:stretch>
        </p:blipFill>
        <p:spPr bwMode="auto">
          <a:xfrm>
            <a:off x="6409266" y="480865"/>
            <a:ext cx="2078719" cy="395704"/>
          </a:xfrm>
          <a:prstGeom prst="rect">
            <a:avLst/>
          </a:prstGeom>
          <a:noFill/>
          <a:ln w="9525">
            <a:noFill/>
            <a:miter lim="800000"/>
            <a:headEnd/>
            <a:tailEnd/>
          </a:ln>
        </p:spPr>
      </p:pic>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7" name="Titre 6"/>
          <p:cNvSpPr>
            <a:spLocks noGrp="1"/>
          </p:cNvSpPr>
          <p:nvPr>
            <p:ph type="title"/>
          </p:nvPr>
        </p:nvSpPr>
        <p:spPr/>
        <p:txBody>
          <a:bodyPr/>
          <a:lstStyle/>
          <a:p>
            <a:r>
              <a:rPr lang="en-US" smtClean="0"/>
              <a:t>Click to edit Master title style</a:t>
            </a:r>
            <a:endParaRPr lang="fr-FR"/>
          </a:p>
        </p:txBody>
      </p:sp>
      <p:sp>
        <p:nvSpPr>
          <p:cNvPr id="5" name="Espace réservé du numéro de diapositive 5"/>
          <p:cNvSpPr>
            <a:spLocks noGrp="1"/>
          </p:cNvSpPr>
          <p:nvPr>
            <p:ph type="sldNum" sz="quarter" idx="11"/>
          </p:nvPr>
        </p:nvSpPr>
        <p:spPr>
          <a:xfrm>
            <a:off x="4342457" y="6511926"/>
            <a:ext cx="521643" cy="306387"/>
          </a:xfrm>
        </p:spPr>
        <p:txBody>
          <a:bodyPr/>
          <a:lstStyle>
            <a:lvl1pPr>
              <a:defRPr sz="900" smtClean="0"/>
            </a:lvl1pPr>
          </a:lstStyle>
          <a:p>
            <a:pPr>
              <a:defRPr/>
            </a:pPr>
            <a:fld id="{B33ACB98-4179-C043-AB21-7B6EA227F24D}" type="slidenum">
              <a:rPr lang="fr-FR" smtClean="0"/>
              <a:pPr>
                <a:defRPr/>
              </a:pPr>
              <a:t>‹#›</a:t>
            </a:fld>
            <a:endParaRPr lang="fr-F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3133"/>
          </a:xfrm>
        </p:spPr>
        <p:txBody>
          <a:bodyPr/>
          <a:lstStyle>
            <a:lvl1pPr algn="l">
              <a:defRPr sz="40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313" y="2906187"/>
            <a:ext cx="7772400" cy="150071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Espace réservé du numéro de diapositive 5"/>
          <p:cNvSpPr>
            <a:spLocks noGrp="1"/>
          </p:cNvSpPr>
          <p:nvPr>
            <p:ph type="sldNum" sz="quarter" idx="11"/>
          </p:nvPr>
        </p:nvSpPr>
        <p:spPr/>
        <p:txBody>
          <a:bodyPr/>
          <a:lstStyle>
            <a:lvl1pPr>
              <a:defRPr/>
            </a:lvl1pPr>
          </a:lstStyle>
          <a:p>
            <a:pPr>
              <a:defRPr/>
            </a:pPr>
            <a:fld id="{7611EC9A-3509-5F4C-B2B3-664A1BD6773D}" type="slidenum">
              <a:rPr lang="fr-FR" smtClean="0"/>
              <a:pPr>
                <a:defRPr/>
              </a:pPr>
              <a:t>‹#›</a:t>
            </a:fld>
            <a:endParaRPr lang="fr-F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sz="half" idx="1"/>
          </p:nvPr>
        </p:nvSpPr>
        <p:spPr>
          <a:xfrm>
            <a:off x="457200" y="1600204"/>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4648200" y="1600204"/>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Espace réservé du numéro de diapositive 5"/>
          <p:cNvSpPr>
            <a:spLocks noGrp="1"/>
          </p:cNvSpPr>
          <p:nvPr>
            <p:ph type="sldNum" sz="quarter" idx="11"/>
          </p:nvPr>
        </p:nvSpPr>
        <p:spPr/>
        <p:txBody>
          <a:bodyPr/>
          <a:lstStyle>
            <a:lvl1pPr>
              <a:defRPr/>
            </a:lvl1pPr>
          </a:lstStyle>
          <a:p>
            <a:pPr>
              <a:defRPr/>
            </a:pPr>
            <a:fld id="{CB850343-8971-D443-952F-BD1C465A9BEC}" type="slidenum">
              <a:rPr lang="fr-FR" smtClean="0"/>
              <a:pPr>
                <a:defRPr/>
              </a:pPr>
              <a:t>‹#›</a:t>
            </a:fld>
            <a:endParaRPr lang="fr-F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200" y="1534584"/>
            <a:ext cx="4040188"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5935"/>
            <a:ext cx="4040188"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5030" y="1534584"/>
            <a:ext cx="4041775"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Espace réservé du numéro de diapositive 5"/>
          <p:cNvSpPr>
            <a:spLocks noGrp="1"/>
          </p:cNvSpPr>
          <p:nvPr>
            <p:ph type="sldNum" sz="quarter" idx="11"/>
          </p:nvPr>
        </p:nvSpPr>
        <p:spPr/>
        <p:txBody>
          <a:bodyPr/>
          <a:lstStyle>
            <a:lvl1pPr>
              <a:defRPr/>
            </a:lvl1pPr>
          </a:lstStyle>
          <a:p>
            <a:pPr>
              <a:defRPr/>
            </a:pPr>
            <a:fld id="{A9B59F4A-C29C-7F45-9B01-00598ACA6821}" type="slidenum">
              <a:rPr lang="fr-FR" smtClean="0"/>
              <a:pPr>
                <a:defRPr/>
              </a:pPr>
              <a:t>‹#›</a:t>
            </a:fld>
            <a:endParaRPr lang="fr-F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numéro de diapositive 5"/>
          <p:cNvSpPr>
            <a:spLocks noGrp="1"/>
          </p:cNvSpPr>
          <p:nvPr>
            <p:ph type="sldNum" sz="quarter" idx="11"/>
          </p:nvPr>
        </p:nvSpPr>
        <p:spPr>
          <a:xfrm>
            <a:off x="4342457" y="6511926"/>
            <a:ext cx="521643" cy="306387"/>
          </a:xfrm>
        </p:spPr>
        <p:txBody>
          <a:bodyPr/>
          <a:lstStyle>
            <a:lvl1pPr>
              <a:defRPr sz="900" smtClean="0"/>
            </a:lvl1pPr>
          </a:lstStyle>
          <a:p>
            <a:pPr>
              <a:defRPr/>
            </a:pPr>
            <a:fld id="{88F1886B-8DDC-1249-A24F-3AA45D8184F5}" type="slidenum">
              <a:rPr lang="fr-FR" smtClean="0"/>
              <a:pPr>
                <a:defRPr/>
              </a:pPr>
              <a:t>‹#›</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Titre 6"/>
          <p:cNvSpPr>
            <a:spLocks noGrp="1"/>
          </p:cNvSpPr>
          <p:nvPr>
            <p:ph type="title"/>
          </p:nvPr>
        </p:nvSpPr>
        <p:spPr/>
        <p:txBody>
          <a:bodyPr/>
          <a:lstStyle/>
          <a:p>
            <a:r>
              <a:rPr lang="fr-FR" smtClean="0"/>
              <a:t>Cliquez pour modifier le style du titre</a:t>
            </a:r>
            <a:endParaRPr lang="fr-FR" dirty="0"/>
          </a:p>
        </p:txBody>
      </p:sp>
      <p:sp>
        <p:nvSpPr>
          <p:cNvPr id="9" name="Espace réservé du numéro de diapositive 8"/>
          <p:cNvSpPr>
            <a:spLocks noGrp="1"/>
          </p:cNvSpPr>
          <p:nvPr>
            <p:ph type="sldNum" sz="quarter" idx="11"/>
          </p:nvPr>
        </p:nvSpPr>
        <p:spPr/>
        <p:txBody>
          <a:bodyPr/>
          <a:lstStyle/>
          <a:p>
            <a:pPr>
              <a:defRPr/>
            </a:pPr>
            <a:fld id="{B33ACB98-4179-C043-AB21-7B6EA227F24D}" type="slidenum">
              <a:rPr lang="fr-FR" smtClean="0"/>
              <a:pPr>
                <a:defRPr/>
              </a:pPr>
              <a:t>‹#›</a:t>
            </a:fld>
            <a:endParaRPr lang="fr-FR" dirty="0"/>
          </a:p>
        </p:txBody>
      </p:sp>
      <p:sp>
        <p:nvSpPr>
          <p:cNvPr id="10" name="Espace réservé du pied de page 9"/>
          <p:cNvSpPr>
            <a:spLocks noGrp="1"/>
          </p:cNvSpPr>
          <p:nvPr>
            <p:ph type="ftr" sz="quarter" idx="12"/>
          </p:nvPr>
        </p:nvSpPr>
        <p:spPr/>
        <p:txBody>
          <a:bodyPr/>
          <a:lstStyle/>
          <a:p>
            <a:pPr>
              <a:defRPr/>
            </a:pPr>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5"/>
          <p:cNvSpPr>
            <a:spLocks noGrp="1"/>
          </p:cNvSpPr>
          <p:nvPr>
            <p:ph type="sldNum" sz="quarter" idx="11"/>
          </p:nvPr>
        </p:nvSpPr>
        <p:spPr>
          <a:xfrm>
            <a:off x="4342457" y="6511926"/>
            <a:ext cx="521643" cy="306387"/>
          </a:xfrm>
        </p:spPr>
        <p:txBody>
          <a:bodyPr/>
          <a:lstStyle>
            <a:lvl1pPr>
              <a:defRPr sz="900" smtClean="0"/>
            </a:lvl1pPr>
          </a:lstStyle>
          <a:p>
            <a:pPr>
              <a:defRPr/>
            </a:pPr>
            <a:fld id="{94EBADE1-75E6-D349-98EC-B36708060BA6}" type="slidenum">
              <a:rPr lang="fr-FR" smtClean="0"/>
              <a:pPr>
                <a:defRPr/>
              </a:pPr>
              <a:t>‹#›</a:t>
            </a:fld>
            <a:endParaRPr lang="fr-F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5" y="273054"/>
            <a:ext cx="3008313" cy="1162049"/>
          </a:xfrm>
        </p:spPr>
        <p:txBody>
          <a:bodyPr anchor="b"/>
          <a:lstStyle>
            <a:lvl1pPr algn="l">
              <a:defRPr sz="2000" b="1"/>
            </a:lvl1pPr>
          </a:lstStyle>
          <a:p>
            <a:r>
              <a:rPr lang="en-US" smtClean="0"/>
              <a:t>Click to edit Master title style</a:t>
            </a:r>
            <a:endParaRPr lang="fr-FR"/>
          </a:p>
        </p:txBody>
      </p:sp>
      <p:sp>
        <p:nvSpPr>
          <p:cNvPr id="3" name="Espace réservé du contenu 2"/>
          <p:cNvSpPr>
            <a:spLocks noGrp="1"/>
          </p:cNvSpPr>
          <p:nvPr>
            <p:ph idx="1"/>
          </p:nvPr>
        </p:nvSpPr>
        <p:spPr>
          <a:xfrm>
            <a:off x="3575050" y="273054"/>
            <a:ext cx="5111750" cy="58525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205" y="1435100"/>
            <a:ext cx="3008313" cy="4690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u pied de page 4"/>
          <p:cNvSpPr>
            <a:spLocks noGrp="1"/>
          </p:cNvSpPr>
          <p:nvPr>
            <p:ph type="ftr" sz="quarter" idx="10"/>
          </p:nvPr>
        </p:nvSpPr>
        <p:spPr>
          <a:xfrm>
            <a:off x="3124200" y="6356350"/>
            <a:ext cx="2895600" cy="366713"/>
          </a:xfrm>
          <a:prstGeom prst="rect">
            <a:avLst/>
          </a:prstGeom>
        </p:spPr>
        <p:txBody>
          <a:bodyPr/>
          <a:lstStyle>
            <a:lvl1pPr>
              <a:defRPr>
                <a:latin typeface="Arial"/>
              </a:defRPr>
            </a:lvl1pPr>
          </a:lstStyle>
          <a:p>
            <a:pPr>
              <a:defRPr/>
            </a:pPr>
            <a:endParaRPr lang="fr-FR"/>
          </a:p>
        </p:txBody>
      </p:sp>
      <p:sp>
        <p:nvSpPr>
          <p:cNvPr id="6" name="Espace réservé du numéro de diapositive 5"/>
          <p:cNvSpPr>
            <a:spLocks noGrp="1"/>
          </p:cNvSpPr>
          <p:nvPr>
            <p:ph type="sldNum" sz="quarter" idx="11"/>
          </p:nvPr>
        </p:nvSpPr>
        <p:spPr/>
        <p:txBody>
          <a:bodyPr/>
          <a:lstStyle>
            <a:lvl1pPr>
              <a:defRPr/>
            </a:lvl1pPr>
          </a:lstStyle>
          <a:p>
            <a:pPr>
              <a:defRPr/>
            </a:pPr>
            <a:fld id="{5DFE7574-940F-7547-A43D-40DACB93F011}" type="slidenum">
              <a:rPr lang="fr-FR" smtClean="0"/>
              <a:pPr>
                <a:defRPr/>
              </a:pPr>
              <a:t>‹#›</a:t>
            </a:fld>
            <a:endParaRPr lang="fr-FR"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7267"/>
          </a:xfrm>
        </p:spPr>
        <p:txBody>
          <a:bodyPr anchor="b"/>
          <a:lstStyle>
            <a:lvl1pPr algn="l">
              <a:defRPr sz="20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288" y="61383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FR" noProof="0" smtClean="0"/>
          </a:p>
        </p:txBody>
      </p:sp>
      <p:sp>
        <p:nvSpPr>
          <p:cNvPr id="4" name="Espace réservé du texte 3"/>
          <p:cNvSpPr>
            <a:spLocks noGrp="1"/>
          </p:cNvSpPr>
          <p:nvPr>
            <p:ph type="body" sz="half" idx="2"/>
          </p:nvPr>
        </p:nvSpPr>
        <p:spPr>
          <a:xfrm>
            <a:off x="1792288" y="5367868"/>
            <a:ext cx="5486400" cy="8043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u pied de page 4"/>
          <p:cNvSpPr>
            <a:spLocks noGrp="1"/>
          </p:cNvSpPr>
          <p:nvPr>
            <p:ph type="ftr" sz="quarter" idx="10"/>
          </p:nvPr>
        </p:nvSpPr>
        <p:spPr>
          <a:xfrm>
            <a:off x="3124200" y="6356350"/>
            <a:ext cx="2895600" cy="366713"/>
          </a:xfrm>
          <a:prstGeom prst="rect">
            <a:avLst/>
          </a:prstGeom>
        </p:spPr>
        <p:txBody>
          <a:bodyPr/>
          <a:lstStyle>
            <a:lvl1pPr>
              <a:defRPr>
                <a:latin typeface="Arial"/>
              </a:defRPr>
            </a:lvl1pPr>
          </a:lstStyle>
          <a:p>
            <a:pPr>
              <a:defRPr/>
            </a:pPr>
            <a:endParaRPr lang="fr-FR"/>
          </a:p>
        </p:txBody>
      </p:sp>
      <p:sp>
        <p:nvSpPr>
          <p:cNvPr id="6" name="Espace réservé du numéro de diapositive 5"/>
          <p:cNvSpPr>
            <a:spLocks noGrp="1"/>
          </p:cNvSpPr>
          <p:nvPr>
            <p:ph type="sldNum" sz="quarter" idx="11"/>
          </p:nvPr>
        </p:nvSpPr>
        <p:spPr/>
        <p:txBody>
          <a:bodyPr/>
          <a:lstStyle>
            <a:lvl1pPr>
              <a:defRPr/>
            </a:lvl1pPr>
          </a:lstStyle>
          <a:p>
            <a:pPr>
              <a:defRPr/>
            </a:pPr>
            <a:fld id="{225A3614-406C-5F41-8DE4-B2279BB81260}" type="slidenum">
              <a:rPr lang="fr-FR" smtClean="0"/>
              <a:pPr>
                <a:defRPr/>
              </a:pPr>
              <a:t>‹#›</a:t>
            </a:fld>
            <a:endParaRPr lang="fr-F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pied de page 4"/>
          <p:cNvSpPr>
            <a:spLocks noGrp="1"/>
          </p:cNvSpPr>
          <p:nvPr>
            <p:ph type="ftr" sz="quarter" idx="10"/>
          </p:nvPr>
        </p:nvSpPr>
        <p:spPr>
          <a:xfrm>
            <a:off x="3124200" y="6356350"/>
            <a:ext cx="2895600" cy="366713"/>
          </a:xfrm>
          <a:prstGeom prst="rect">
            <a:avLst/>
          </a:prstGeom>
        </p:spPr>
        <p:txBody>
          <a:bodyPr/>
          <a:lstStyle>
            <a:lvl1pPr>
              <a:defRPr>
                <a:latin typeface="Arial"/>
              </a:defRPr>
            </a:lvl1pPr>
          </a:lstStyle>
          <a:p>
            <a:pPr>
              <a:defRPr/>
            </a:pPr>
            <a:endParaRPr lang="fr-FR"/>
          </a:p>
        </p:txBody>
      </p:sp>
      <p:sp>
        <p:nvSpPr>
          <p:cNvPr id="5" name="Espace réservé du numéro de diapositive 5"/>
          <p:cNvSpPr>
            <a:spLocks noGrp="1"/>
          </p:cNvSpPr>
          <p:nvPr>
            <p:ph type="sldNum" sz="quarter" idx="11"/>
          </p:nvPr>
        </p:nvSpPr>
        <p:spPr/>
        <p:txBody>
          <a:bodyPr/>
          <a:lstStyle>
            <a:lvl1pPr>
              <a:defRPr/>
            </a:lvl1pPr>
          </a:lstStyle>
          <a:p>
            <a:pPr>
              <a:defRPr/>
            </a:pPr>
            <a:fld id="{3ACCE431-8C99-6643-AB2E-11E570F5917D}" type="slidenum">
              <a:rPr lang="fr-FR" smtClean="0"/>
              <a:pPr>
                <a:defRPr/>
              </a:pPr>
              <a:t>‹#›</a:t>
            </a:fld>
            <a:endParaRPr lang="fr-FR"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5169"/>
            <a:ext cx="2057400" cy="5850467"/>
          </a:xfrm>
        </p:spPr>
        <p:txBody>
          <a:bodyPr vert="eaVert"/>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457200" y="275169"/>
            <a:ext cx="6019800" cy="58504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pied de page 4"/>
          <p:cNvSpPr>
            <a:spLocks noGrp="1"/>
          </p:cNvSpPr>
          <p:nvPr>
            <p:ph type="ftr" sz="quarter" idx="10"/>
          </p:nvPr>
        </p:nvSpPr>
        <p:spPr>
          <a:xfrm>
            <a:off x="3124200" y="6356350"/>
            <a:ext cx="2895600" cy="366713"/>
          </a:xfrm>
          <a:prstGeom prst="rect">
            <a:avLst/>
          </a:prstGeom>
        </p:spPr>
        <p:txBody>
          <a:bodyPr/>
          <a:lstStyle>
            <a:lvl1pPr>
              <a:defRPr>
                <a:latin typeface="Arial"/>
              </a:defRPr>
            </a:lvl1pPr>
          </a:lstStyle>
          <a:p>
            <a:pPr>
              <a:defRPr/>
            </a:pPr>
            <a:endParaRPr lang="fr-FR"/>
          </a:p>
        </p:txBody>
      </p:sp>
      <p:sp>
        <p:nvSpPr>
          <p:cNvPr id="5" name="Espace réservé du numéro de diapositive 5"/>
          <p:cNvSpPr>
            <a:spLocks noGrp="1"/>
          </p:cNvSpPr>
          <p:nvPr>
            <p:ph type="sldNum" sz="quarter" idx="11"/>
          </p:nvPr>
        </p:nvSpPr>
        <p:spPr/>
        <p:txBody>
          <a:bodyPr/>
          <a:lstStyle>
            <a:lvl1pPr>
              <a:defRPr/>
            </a:lvl1pPr>
          </a:lstStyle>
          <a:p>
            <a:pPr>
              <a:defRPr/>
            </a:pPr>
            <a:fld id="{1E50123B-F4A3-1547-A4A3-26EDCA54B118}" type="slidenum">
              <a:rPr lang="fr-FR" smtClean="0"/>
              <a:pPr>
                <a:defRPr/>
              </a:pPr>
              <a:t>‹#›</a:t>
            </a:fld>
            <a:endParaRPr lang="fr-FR"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u pied de page 4"/>
          <p:cNvSpPr>
            <a:spLocks noGrp="1"/>
          </p:cNvSpPr>
          <p:nvPr>
            <p:ph type="ftr" sz="quarter" idx="10"/>
          </p:nvPr>
        </p:nvSpPr>
        <p:spPr>
          <a:xfrm>
            <a:off x="3124200" y="6356350"/>
            <a:ext cx="2895600" cy="366713"/>
          </a:xfrm>
          <a:prstGeom prst="rect">
            <a:avLst/>
          </a:prstGeom>
        </p:spPr>
        <p:txBody>
          <a:bodyPr/>
          <a:lstStyle>
            <a:lvl1pPr>
              <a:defRPr>
                <a:latin typeface="Arial"/>
              </a:defRPr>
            </a:lvl1pPr>
          </a:lstStyle>
          <a:p>
            <a:pPr>
              <a:defRPr/>
            </a:pPr>
            <a:endParaRPr lang="fr-FR"/>
          </a:p>
        </p:txBody>
      </p:sp>
      <p:sp>
        <p:nvSpPr>
          <p:cNvPr id="6" name="Espace réservé du numéro de diapositive 5"/>
          <p:cNvSpPr>
            <a:spLocks noGrp="1"/>
          </p:cNvSpPr>
          <p:nvPr>
            <p:ph type="sldNum" sz="quarter" idx="11"/>
          </p:nvPr>
        </p:nvSpPr>
        <p:spPr/>
        <p:txBody>
          <a:bodyPr/>
          <a:lstStyle>
            <a:lvl1pPr>
              <a:defRPr/>
            </a:lvl1pPr>
          </a:lstStyle>
          <a:p>
            <a:pPr>
              <a:defRPr/>
            </a:pPr>
            <a:fld id="{B33ACB98-4179-C043-AB21-7B6EA227F24D}" type="slidenum">
              <a:rPr lang="fr-FR" smtClean="0"/>
              <a:pPr>
                <a:defRPr/>
              </a:pPr>
              <a:t>‹#›</a:t>
            </a:fld>
            <a:endParaRPr lang="fr-FR" dirty="0"/>
          </a:p>
        </p:txBody>
      </p:sp>
    </p:spTree>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smtClean="0"/>
              <a:t>Click to edit Master title style</a:t>
            </a:r>
            <a:endParaRPr lang="fr-FR"/>
          </a:p>
        </p:txBody>
      </p:sp>
      <p:sp>
        <p:nvSpPr>
          <p:cNvPr id="3" name="Content Placeholder 2"/>
          <p:cNvSpPr>
            <a:spLocks noGrp="1"/>
          </p:cNvSpPr>
          <p:nvPr>
            <p:ph idx="1"/>
          </p:nvPr>
        </p:nvSpPr>
        <p:spPr>
          <a:xfrm>
            <a:off x="468313" y="1219200"/>
            <a:ext cx="6335712"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pied de page 4"/>
          <p:cNvSpPr>
            <a:spLocks noGrp="1"/>
          </p:cNvSpPr>
          <p:nvPr>
            <p:ph type="ftr" sz="quarter" idx="10"/>
          </p:nvPr>
        </p:nvSpPr>
        <p:spPr>
          <a:xfrm>
            <a:off x="3124200" y="6356350"/>
            <a:ext cx="2895600" cy="366713"/>
          </a:xfrm>
          <a:prstGeom prst="rect">
            <a:avLst/>
          </a:prstGeom>
        </p:spPr>
        <p:txBody>
          <a:bodyPr/>
          <a:lstStyle>
            <a:lvl1pPr>
              <a:defRPr>
                <a:latin typeface="Arial"/>
              </a:defRPr>
            </a:lvl1pPr>
          </a:lstStyle>
          <a:p>
            <a:pPr>
              <a:defRPr/>
            </a:pPr>
            <a:r>
              <a:rPr lang="fr-FR" smtClean="0"/>
              <a:t>Private and Confidential. For Internal Use Only.</a:t>
            </a:r>
            <a:endParaRPr lang="fr-FR"/>
          </a:p>
        </p:txBody>
      </p:sp>
      <p:sp>
        <p:nvSpPr>
          <p:cNvPr id="5" name="Espace réservé du numéro de diapositive 5"/>
          <p:cNvSpPr>
            <a:spLocks noGrp="1"/>
          </p:cNvSpPr>
          <p:nvPr>
            <p:ph type="sldNum" sz="quarter" idx="11"/>
          </p:nvPr>
        </p:nvSpPr>
        <p:spPr/>
        <p:txBody>
          <a:bodyPr/>
          <a:lstStyle>
            <a:lvl1pPr>
              <a:defRPr/>
            </a:lvl1pPr>
          </a:lstStyle>
          <a:p>
            <a:fld id="{530B4BA2-1D85-4CBA-BA2C-F1150558E5CB}"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Plein Slide">
    <p:spTree>
      <p:nvGrpSpPr>
        <p:cNvPr id="1" name=""/>
        <p:cNvGrpSpPr/>
        <p:nvPr/>
      </p:nvGrpSpPr>
      <p:grpSpPr>
        <a:xfrm>
          <a:off x="0" y="0"/>
          <a:ext cx="0" cy="0"/>
          <a:chOff x="0" y="0"/>
          <a:chExt cx="0" cy="0"/>
        </a:xfrm>
      </p:grpSpPr>
      <p:pic>
        <p:nvPicPr>
          <p:cNvPr id="11" name="Image 10" descr="ppt2.jpg"/>
          <p:cNvPicPr>
            <a:picLocks noChangeAspect="1"/>
          </p:cNvPicPr>
          <p:nvPr/>
        </p:nvPicPr>
        <p:blipFill>
          <a:blip r:embed="rId2" cstate="screen"/>
          <a:srcRect/>
          <a:stretch>
            <a:fillRect/>
          </a:stretch>
        </p:blipFill>
        <p:spPr bwMode="auto">
          <a:xfrm>
            <a:off x="-154221" y="1588"/>
            <a:ext cx="9309332" cy="6856412"/>
          </a:xfrm>
          <a:prstGeom prst="rect">
            <a:avLst/>
          </a:prstGeom>
          <a:ln>
            <a:noFill/>
          </a:ln>
          <a:effectLst>
            <a:outerShdw blurRad="292100" dist="139700" dir="2700000" algn="tl" rotWithShape="0">
              <a:srgbClr val="333333">
                <a:alpha val="65000"/>
              </a:srgbClr>
            </a:outerShdw>
          </a:effectLst>
        </p:spPr>
      </p:pic>
      <p:sp>
        <p:nvSpPr>
          <p:cNvPr id="2" name="Titre 1"/>
          <p:cNvSpPr>
            <a:spLocks noGrp="1"/>
          </p:cNvSpPr>
          <p:nvPr>
            <p:ph type="title"/>
          </p:nvPr>
        </p:nvSpPr>
        <p:spPr>
          <a:xfrm>
            <a:off x="432000" y="180000"/>
            <a:ext cx="8247831" cy="792163"/>
          </a:xfrm>
        </p:spPr>
        <p:txBody>
          <a:bodyPr/>
          <a:lstStyle/>
          <a:p>
            <a:r>
              <a:rPr lang="en-US" smtClean="0"/>
              <a:t>Click to edit Master title style</a:t>
            </a:r>
            <a:endParaRPr lang="fr-FR"/>
          </a:p>
        </p:txBody>
      </p:sp>
      <p:sp>
        <p:nvSpPr>
          <p:cNvPr id="3" name="Espace réservé du contenu 2"/>
          <p:cNvSpPr>
            <a:spLocks noGrp="1"/>
          </p:cNvSpPr>
          <p:nvPr>
            <p:ph sz="half" idx="1"/>
          </p:nvPr>
        </p:nvSpPr>
        <p:spPr>
          <a:xfrm>
            <a:off x="432000" y="1044000"/>
            <a:ext cx="8244000" cy="452543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9" name="Espace réservé du pied de page 4"/>
          <p:cNvSpPr>
            <a:spLocks noGrp="1"/>
          </p:cNvSpPr>
          <p:nvPr>
            <p:ph type="ftr" sz="quarter" idx="3"/>
          </p:nvPr>
        </p:nvSpPr>
        <p:spPr>
          <a:xfrm>
            <a:off x="5004048" y="6266987"/>
            <a:ext cx="2895600" cy="366713"/>
          </a:xfrm>
          <a:prstGeom prst="rect">
            <a:avLst/>
          </a:prstGeom>
        </p:spPr>
        <p:txBody>
          <a:bodyPr lIns="36000" tIns="36000" rIns="36000" bIns="36000" anchor="ctr" anchorCtr="0"/>
          <a:lstStyle>
            <a:lvl1pPr marL="285750" indent="-285750" algn="l">
              <a:buFont typeface="+mj-lt"/>
              <a:buAutoNum type="romanUcPeriod"/>
              <a:defRPr b="0" i="1">
                <a:solidFill>
                  <a:srgbClr val="4C4C4C"/>
                </a:solidFill>
                <a:latin typeface="Arial"/>
              </a:defRPr>
            </a:lvl1pPr>
          </a:lstStyle>
          <a:p>
            <a:pPr>
              <a:defRPr/>
            </a:pPr>
            <a:endParaRPr lang="fr-FR"/>
          </a:p>
        </p:txBody>
      </p:sp>
      <p:sp>
        <p:nvSpPr>
          <p:cNvPr id="8" name="Espace réservé du numéro de diapositive 5"/>
          <p:cNvSpPr>
            <a:spLocks noGrp="1"/>
          </p:cNvSpPr>
          <p:nvPr>
            <p:ph type="sldNum" sz="quarter" idx="11"/>
          </p:nvPr>
        </p:nvSpPr>
        <p:spPr>
          <a:xfrm>
            <a:off x="8460432" y="6317787"/>
            <a:ext cx="521643" cy="306387"/>
          </a:xfrm>
        </p:spPr>
        <p:txBody>
          <a:bodyPr/>
          <a:lstStyle>
            <a:lvl1pPr>
              <a:defRPr sz="900" smtClean="0"/>
            </a:lvl1pPr>
          </a:lstStyle>
          <a:p>
            <a:pPr>
              <a:defRPr/>
            </a:pPr>
            <a:fld id="{B33ACB98-4179-C043-AB21-7B6EA227F24D}" type="slidenum">
              <a:rPr lang="fr-FR" smtClean="0"/>
              <a:pPr>
                <a:defRPr/>
              </a:pPr>
              <a:t>‹#›</a:t>
            </a:fld>
            <a:endParaRPr lang="fr-FR" dirty="0"/>
          </a:p>
        </p:txBody>
      </p:sp>
    </p:spTree>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Image 9" descr="logocouleur-07.png"/>
          <p:cNvPicPr>
            <a:picLocks noChangeAspect="1"/>
          </p:cNvPicPr>
          <p:nvPr/>
        </p:nvPicPr>
        <p:blipFill>
          <a:blip r:embed="rId2" cstate="screen"/>
          <a:srcRect/>
          <a:stretch>
            <a:fillRect/>
          </a:stretch>
        </p:blipFill>
        <p:spPr bwMode="auto">
          <a:xfrm>
            <a:off x="468313" y="6403975"/>
            <a:ext cx="1730375" cy="274638"/>
          </a:xfrm>
          <a:prstGeom prst="rect">
            <a:avLst/>
          </a:prstGeom>
          <a:noFill/>
          <a:ln w="9525">
            <a:noFill/>
            <a:miter lim="800000"/>
            <a:headEnd/>
            <a:tailEnd/>
          </a:ln>
        </p:spPr>
      </p:pic>
      <p:pic>
        <p:nvPicPr>
          <p:cNvPr id="5" name="Image 6" descr="ppt.jpg"/>
          <p:cNvPicPr>
            <a:picLocks noChangeAspect="1"/>
          </p:cNvPicPr>
          <p:nvPr userDrawn="1"/>
        </p:nvPicPr>
        <p:blipFill>
          <a:blip r:embed="rId3" cstate="screen"/>
          <a:srcRect r="-351"/>
          <a:stretch>
            <a:fillRect/>
          </a:stretch>
        </p:blipFill>
        <p:spPr bwMode="auto">
          <a:xfrm>
            <a:off x="-3175" y="0"/>
            <a:ext cx="9180513" cy="6858000"/>
          </a:xfrm>
          <a:prstGeom prst="rect">
            <a:avLst/>
          </a:prstGeom>
          <a:noFill/>
          <a:ln w="9525">
            <a:noFill/>
            <a:miter lim="800000"/>
            <a:headEnd/>
            <a:tailEnd/>
          </a:ln>
        </p:spPr>
      </p:pic>
      <p:sp>
        <p:nvSpPr>
          <p:cNvPr id="2" name="Titre 1"/>
          <p:cNvSpPr>
            <a:spLocks noGrp="1"/>
          </p:cNvSpPr>
          <p:nvPr>
            <p:ph type="ctrTitle"/>
          </p:nvPr>
        </p:nvSpPr>
        <p:spPr>
          <a:xfrm>
            <a:off x="685800" y="1425039"/>
            <a:ext cx="7772400" cy="1468967"/>
          </a:xfrm>
          <a:noFill/>
          <a:ln w="9525">
            <a:noFill/>
            <a:miter lim="800000"/>
            <a:headEnd/>
            <a:tailEnd/>
          </a:ln>
        </p:spPr>
        <p:txBody>
          <a:bodyPr anchor="b">
            <a:normAutofit/>
          </a:bodyPr>
          <a:lstStyle>
            <a:lvl1pPr algn="l" defTabSz="457200" rtl="0" eaLnBrk="0" fontAlgn="base" hangingPunct="0">
              <a:spcBef>
                <a:spcPct val="0"/>
              </a:spcBef>
              <a:spcAft>
                <a:spcPct val="0"/>
              </a:spcAft>
              <a:defRPr lang="fr-FR" sz="4000" b="1" kern="1200">
                <a:solidFill>
                  <a:srgbClr val="EEECE1"/>
                </a:solidFill>
                <a:latin typeface="Arial"/>
                <a:ea typeface="ＭＳ Ｐゴシック" pitchFamily="30" charset="-128"/>
                <a:cs typeface="ＭＳ Ｐゴシック" pitchFamily="30" charset="-128"/>
              </a:defRPr>
            </a:lvl1pPr>
          </a:lstStyle>
          <a:p>
            <a:r>
              <a:rPr lang="en-US" smtClean="0"/>
              <a:t>Click to edit Master title style</a:t>
            </a:r>
            <a:endParaRPr lang="fr-FR" dirty="0"/>
          </a:p>
        </p:txBody>
      </p:sp>
      <p:sp>
        <p:nvSpPr>
          <p:cNvPr id="3" name="Sous-titre 2"/>
          <p:cNvSpPr>
            <a:spLocks noGrp="1"/>
          </p:cNvSpPr>
          <p:nvPr>
            <p:ph type="subTitle" idx="1"/>
          </p:nvPr>
        </p:nvSpPr>
        <p:spPr>
          <a:xfrm>
            <a:off x="685800" y="3396343"/>
            <a:ext cx="5867400" cy="1752600"/>
          </a:xfrm>
          <a:noFill/>
          <a:ln w="9525">
            <a:noFill/>
            <a:miter lim="800000"/>
            <a:headEnd/>
            <a:tailEnd/>
          </a:ln>
        </p:spPr>
        <p:txBody>
          <a:bodyPr>
            <a:normAutofit/>
          </a:bodyPr>
          <a:lstStyle>
            <a:lvl1pPr marL="0" indent="0" algn="l" defTabSz="457200" rtl="0" eaLnBrk="0" fontAlgn="base" hangingPunct="0">
              <a:spcBef>
                <a:spcPct val="20000"/>
              </a:spcBef>
              <a:spcAft>
                <a:spcPct val="0"/>
              </a:spcAft>
              <a:buFont typeface="Arial" pitchFamily="-112" charset="0"/>
              <a:buNone/>
              <a:defRPr lang="fr-FR" sz="2400" kern="1200">
                <a:solidFill>
                  <a:schemeClr val="bg1"/>
                </a:solidFill>
                <a:latin typeface="Arial"/>
                <a:ea typeface="ＭＳ Ｐゴシック" pitchFamily="30" charset="-128"/>
                <a:cs typeface="ＭＳ Ｐゴシック" pitchFamily="3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dirty="0"/>
          </a:p>
        </p:txBody>
      </p:sp>
      <p:sp>
        <p:nvSpPr>
          <p:cNvPr id="6" name="Espace réservé du pied de page 4"/>
          <p:cNvSpPr>
            <a:spLocks noGrp="1"/>
          </p:cNvSpPr>
          <p:nvPr>
            <p:ph type="ftr" sz="quarter" idx="10"/>
          </p:nvPr>
        </p:nvSpPr>
        <p:spPr>
          <a:xfrm>
            <a:off x="3124200" y="6356350"/>
            <a:ext cx="2895600" cy="366713"/>
          </a:xfrm>
          <a:prstGeom prst="rect">
            <a:avLst/>
          </a:prstGeom>
        </p:spPr>
        <p:txBody>
          <a:bodyPr/>
          <a:lstStyle>
            <a:lvl1pPr algn="r">
              <a:defRPr>
                <a:latin typeface="Arial"/>
                <a:ea typeface="ＭＳ Ｐゴシック" pitchFamily="34" charset="-128"/>
                <a:cs typeface="+mn-cs"/>
              </a:defRPr>
            </a:lvl1pPr>
          </a:lstStyle>
          <a:p>
            <a:pPr>
              <a:defRPr/>
            </a:pPr>
            <a:endParaRPr lang="fr-FR" dirty="0"/>
          </a:p>
        </p:txBody>
      </p:sp>
      <p:sp>
        <p:nvSpPr>
          <p:cNvPr id="7" name="Espace réservé du numéro de diapositive 5"/>
          <p:cNvSpPr>
            <a:spLocks noGrp="1"/>
          </p:cNvSpPr>
          <p:nvPr>
            <p:ph type="sldNum" sz="quarter" idx="11"/>
          </p:nvPr>
        </p:nvSpPr>
        <p:spPr>
          <a:xfrm>
            <a:off x="6553200" y="6356350"/>
            <a:ext cx="2133600" cy="366713"/>
          </a:xfrm>
        </p:spPr>
        <p:txBody>
          <a:bodyPr/>
          <a:lstStyle>
            <a:lvl1pPr>
              <a:defRPr b="0">
                <a:latin typeface="Arial"/>
                <a:ea typeface="ＭＳ Ｐゴシック" pitchFamily="34" charset="-128"/>
                <a:cs typeface="+mn-cs"/>
              </a:defRPr>
            </a:lvl1pPr>
          </a:lstStyle>
          <a:p>
            <a:pPr>
              <a:defRPr/>
            </a:pPr>
            <a:fld id="{1DEB553F-02C2-4F5B-BF8A-A1DDF35E0E5C}" type="slidenum">
              <a:rPr lang="fr-FR" smtClean="0"/>
              <a:pPr>
                <a:defRPr/>
              </a:pPr>
              <a:t>‹#›</a:t>
            </a:fld>
            <a:endParaRPr lang="fr-FR"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7" name="Titre 6"/>
          <p:cNvSpPr>
            <a:spLocks noGrp="1"/>
          </p:cNvSpPr>
          <p:nvPr>
            <p:ph type="title"/>
          </p:nvPr>
        </p:nvSpPr>
        <p:spPr/>
        <p:txBody>
          <a:bodyPr/>
          <a:lstStyle/>
          <a:p>
            <a:r>
              <a:rPr lang="en-US" smtClean="0"/>
              <a:t>Click to edit Master title style</a:t>
            </a:r>
            <a:endParaRPr lang="fr-FR"/>
          </a:p>
        </p:txBody>
      </p:sp>
      <p:sp>
        <p:nvSpPr>
          <p:cNvPr id="4" name="Espace réservé du numéro de diapositive 5"/>
          <p:cNvSpPr>
            <a:spLocks noGrp="1"/>
          </p:cNvSpPr>
          <p:nvPr>
            <p:ph type="sldNum" sz="quarter" idx="10"/>
          </p:nvPr>
        </p:nvSpPr>
        <p:spPr>
          <a:xfrm>
            <a:off x="8459788" y="6318250"/>
            <a:ext cx="522287" cy="306388"/>
          </a:xfrm>
        </p:spPr>
        <p:txBody>
          <a:bodyPr/>
          <a:lstStyle>
            <a:lvl1pPr>
              <a:defRPr sz="900"/>
            </a:lvl1pPr>
          </a:lstStyle>
          <a:p>
            <a:pPr>
              <a:defRPr/>
            </a:pPr>
            <a:fld id="{C0E029BB-3C16-46B8-8443-69B6143C5FEB}" type="slidenum">
              <a:rPr lang="fr-FR"/>
              <a:pPr>
                <a:defRPr/>
              </a:pPr>
              <a:t>‹#›</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3133"/>
          </a:xfrm>
        </p:spPr>
        <p:txBody>
          <a:bodyPr/>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187"/>
            <a:ext cx="7772400" cy="150071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611EC9A-3509-5F4C-B2B3-664A1BD6773D}" type="slidenum">
              <a:rPr lang="fr-FR"/>
              <a:pPr>
                <a:defRPr/>
              </a:pPr>
              <a:t>‹#›</a:t>
            </a:fld>
            <a:endParaRPr lang="fr-F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3133"/>
          </a:xfrm>
        </p:spPr>
        <p:txBody>
          <a:bodyPr/>
          <a:lstStyle>
            <a:lvl1pPr algn="l">
              <a:defRPr sz="40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313" y="2906187"/>
            <a:ext cx="7772400" cy="150071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u pied de page 4"/>
          <p:cNvSpPr>
            <a:spLocks noGrp="1"/>
          </p:cNvSpPr>
          <p:nvPr>
            <p:ph type="ftr" sz="quarter" idx="10"/>
          </p:nvPr>
        </p:nvSpPr>
        <p:spPr>
          <a:xfrm>
            <a:off x="3124200" y="6356350"/>
            <a:ext cx="2895600" cy="366713"/>
          </a:xfrm>
          <a:prstGeom prst="rect">
            <a:avLst/>
          </a:prstGeom>
        </p:spPr>
        <p:txBody>
          <a:bodyPr/>
          <a:lstStyle>
            <a:lvl1pPr algn="r">
              <a:defRPr>
                <a:latin typeface="Arial"/>
                <a:ea typeface="ＭＳ Ｐゴシック" pitchFamily="34" charset="-128"/>
                <a:cs typeface="+mn-cs"/>
              </a:defRPr>
            </a:lvl1pPr>
          </a:lstStyle>
          <a:p>
            <a:pPr>
              <a:defRPr/>
            </a:pPr>
            <a:endParaRPr lang="fr-FR" dirty="0"/>
          </a:p>
        </p:txBody>
      </p:sp>
      <p:sp>
        <p:nvSpPr>
          <p:cNvPr id="5" name="Espace réservé du numéro de diapositive 5"/>
          <p:cNvSpPr>
            <a:spLocks noGrp="1"/>
          </p:cNvSpPr>
          <p:nvPr>
            <p:ph type="sldNum" sz="quarter" idx="11"/>
          </p:nvPr>
        </p:nvSpPr>
        <p:spPr/>
        <p:txBody>
          <a:bodyPr/>
          <a:lstStyle>
            <a:lvl1pPr>
              <a:defRPr/>
            </a:lvl1pPr>
          </a:lstStyle>
          <a:p>
            <a:pPr>
              <a:defRPr/>
            </a:pPr>
            <a:fld id="{66AD21C8-3D80-419A-B073-CCA59F039E87}" type="slidenum">
              <a:rPr lang="fr-FR"/>
              <a:pPr>
                <a:defRPr/>
              </a:pPr>
              <a:t>‹#›</a:t>
            </a:fld>
            <a:endParaRPr lang="fr-FR"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sz="half" idx="1"/>
          </p:nvPr>
        </p:nvSpPr>
        <p:spPr>
          <a:xfrm>
            <a:off x="457200" y="1600204"/>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4648200" y="1600204"/>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numéro de diapositive 5"/>
          <p:cNvSpPr>
            <a:spLocks noGrp="1"/>
          </p:cNvSpPr>
          <p:nvPr>
            <p:ph type="sldNum" sz="quarter" idx="10"/>
          </p:nvPr>
        </p:nvSpPr>
        <p:spPr/>
        <p:txBody>
          <a:bodyPr/>
          <a:lstStyle>
            <a:lvl1pPr>
              <a:defRPr/>
            </a:lvl1pPr>
          </a:lstStyle>
          <a:p>
            <a:pPr>
              <a:defRPr/>
            </a:pPr>
            <a:fld id="{9C80F3BF-C9E8-484D-BA33-F6249834A362}" type="slidenum">
              <a:rPr lang="fr-FR"/>
              <a:pPr>
                <a:defRPr/>
              </a:pPr>
              <a:t>‹#›</a:t>
            </a:fld>
            <a:endParaRPr lang="fr-FR"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200" y="1534584"/>
            <a:ext cx="4040188"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5935"/>
            <a:ext cx="4040188"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5030" y="1534584"/>
            <a:ext cx="4041775"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pied de page 4"/>
          <p:cNvSpPr>
            <a:spLocks noGrp="1"/>
          </p:cNvSpPr>
          <p:nvPr>
            <p:ph type="ftr" sz="quarter" idx="10"/>
          </p:nvPr>
        </p:nvSpPr>
        <p:spPr>
          <a:xfrm>
            <a:off x="3124200" y="6356350"/>
            <a:ext cx="2895600" cy="366713"/>
          </a:xfrm>
          <a:prstGeom prst="rect">
            <a:avLst/>
          </a:prstGeom>
        </p:spPr>
        <p:txBody>
          <a:bodyPr/>
          <a:lstStyle>
            <a:lvl1pPr algn="r">
              <a:defRPr>
                <a:latin typeface="Arial"/>
                <a:ea typeface="ＭＳ Ｐゴシック" pitchFamily="34" charset="-128"/>
                <a:cs typeface="+mn-cs"/>
              </a:defRPr>
            </a:lvl1pPr>
          </a:lstStyle>
          <a:p>
            <a:pPr>
              <a:defRPr/>
            </a:pPr>
            <a:endParaRPr lang="fr-FR" dirty="0"/>
          </a:p>
        </p:txBody>
      </p:sp>
      <p:sp>
        <p:nvSpPr>
          <p:cNvPr id="7" name="Espace réservé du numéro de diapositive 5"/>
          <p:cNvSpPr>
            <a:spLocks noGrp="1"/>
          </p:cNvSpPr>
          <p:nvPr>
            <p:ph type="sldNum" sz="quarter" idx="11"/>
          </p:nvPr>
        </p:nvSpPr>
        <p:spPr/>
        <p:txBody>
          <a:bodyPr/>
          <a:lstStyle>
            <a:lvl1pPr>
              <a:defRPr/>
            </a:lvl1pPr>
          </a:lstStyle>
          <a:p>
            <a:pPr>
              <a:defRPr/>
            </a:pPr>
            <a:fld id="{B83DCF7F-B29B-46D6-A5DC-779BBEF3E45F}" type="slidenum">
              <a:rPr lang="fr-FR"/>
              <a:pPr>
                <a:defRPr/>
              </a:pPr>
              <a:t>‹#›</a:t>
            </a:fld>
            <a:endParaRPr lang="fr-FR"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pied de page 4"/>
          <p:cNvSpPr>
            <a:spLocks noGrp="1"/>
          </p:cNvSpPr>
          <p:nvPr>
            <p:ph type="ftr" sz="quarter" idx="10"/>
          </p:nvPr>
        </p:nvSpPr>
        <p:spPr>
          <a:xfrm>
            <a:off x="3124200" y="6356350"/>
            <a:ext cx="2895600" cy="366713"/>
          </a:xfrm>
          <a:prstGeom prst="rect">
            <a:avLst/>
          </a:prstGeom>
        </p:spPr>
        <p:txBody>
          <a:bodyPr/>
          <a:lstStyle>
            <a:lvl1pPr algn="r">
              <a:defRPr>
                <a:latin typeface="Arial"/>
                <a:ea typeface="ＭＳ Ｐゴシック" pitchFamily="34" charset="-128"/>
                <a:cs typeface="+mn-cs"/>
              </a:defRPr>
            </a:lvl1pPr>
          </a:lstStyle>
          <a:p>
            <a:pPr>
              <a:defRPr/>
            </a:pPr>
            <a:endParaRPr lang="fr-FR" dirty="0"/>
          </a:p>
        </p:txBody>
      </p:sp>
      <p:sp>
        <p:nvSpPr>
          <p:cNvPr id="4" name="Espace réservé du numéro de diapositive 5"/>
          <p:cNvSpPr>
            <a:spLocks noGrp="1"/>
          </p:cNvSpPr>
          <p:nvPr>
            <p:ph type="sldNum" sz="quarter" idx="11"/>
          </p:nvPr>
        </p:nvSpPr>
        <p:spPr>
          <a:xfrm>
            <a:off x="8820150" y="6524625"/>
            <a:ext cx="252413" cy="261938"/>
          </a:xfrm>
        </p:spPr>
        <p:txBody>
          <a:bodyPr/>
          <a:lstStyle>
            <a:lvl1pPr>
              <a:defRPr/>
            </a:lvl1pPr>
          </a:lstStyle>
          <a:p>
            <a:pPr>
              <a:defRPr/>
            </a:pPr>
            <a:fld id="{4B233BC1-5E2C-410A-9EC2-1BAD4F774743}" type="slidenum">
              <a:rPr lang="fr-FR"/>
              <a:pPr>
                <a:defRPr/>
              </a:pPr>
              <a:t>‹#›</a:t>
            </a:fld>
            <a:endParaRPr lang="fr-FR"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4"/>
          <p:cNvSpPr>
            <a:spLocks noGrp="1"/>
          </p:cNvSpPr>
          <p:nvPr>
            <p:ph type="ftr" sz="quarter" idx="10"/>
          </p:nvPr>
        </p:nvSpPr>
        <p:spPr>
          <a:xfrm>
            <a:off x="3124200" y="6356350"/>
            <a:ext cx="2895600" cy="366713"/>
          </a:xfrm>
          <a:prstGeom prst="rect">
            <a:avLst/>
          </a:prstGeom>
        </p:spPr>
        <p:txBody>
          <a:bodyPr/>
          <a:lstStyle>
            <a:lvl1pPr algn="r">
              <a:defRPr>
                <a:latin typeface="Arial"/>
                <a:ea typeface="ＭＳ Ｐゴシック" pitchFamily="34" charset="-128"/>
                <a:cs typeface="+mn-cs"/>
              </a:defRPr>
            </a:lvl1pPr>
          </a:lstStyle>
          <a:p>
            <a:pPr>
              <a:defRPr/>
            </a:pPr>
            <a:endParaRPr lang="fr-FR" dirty="0"/>
          </a:p>
        </p:txBody>
      </p:sp>
      <p:sp>
        <p:nvSpPr>
          <p:cNvPr id="3" name="Espace réservé du numéro de diapositive 5"/>
          <p:cNvSpPr>
            <a:spLocks noGrp="1"/>
          </p:cNvSpPr>
          <p:nvPr>
            <p:ph type="sldNum" sz="quarter" idx="11"/>
          </p:nvPr>
        </p:nvSpPr>
        <p:spPr>
          <a:xfrm>
            <a:off x="8101013" y="6334125"/>
            <a:ext cx="935037" cy="261938"/>
          </a:xfrm>
        </p:spPr>
        <p:txBody>
          <a:bodyPr/>
          <a:lstStyle>
            <a:lvl1pPr>
              <a:defRPr>
                <a:solidFill>
                  <a:srgbClr val="C00000"/>
                </a:solidFill>
              </a:defRPr>
            </a:lvl1pPr>
          </a:lstStyle>
          <a:p>
            <a:pPr>
              <a:defRPr/>
            </a:pPr>
            <a:fld id="{42A3A304-249F-4997-957F-AF4B776D9D2D}" type="slidenum">
              <a:rPr lang="fr-FR"/>
              <a:pPr>
                <a:defRPr/>
              </a:pPr>
              <a:t>‹#›</a:t>
            </a:fld>
            <a:endParaRPr lang="fr-FR"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5" y="273054"/>
            <a:ext cx="3008313" cy="1162049"/>
          </a:xfrm>
        </p:spPr>
        <p:txBody>
          <a:bodyPr anchor="b"/>
          <a:lstStyle>
            <a:lvl1pPr algn="l">
              <a:defRPr sz="2000" b="1"/>
            </a:lvl1pPr>
          </a:lstStyle>
          <a:p>
            <a:r>
              <a:rPr lang="en-US" smtClean="0"/>
              <a:t>Click to edit Master title style</a:t>
            </a:r>
            <a:endParaRPr lang="fr-FR"/>
          </a:p>
        </p:txBody>
      </p:sp>
      <p:sp>
        <p:nvSpPr>
          <p:cNvPr id="3" name="Espace réservé du contenu 2"/>
          <p:cNvSpPr>
            <a:spLocks noGrp="1"/>
          </p:cNvSpPr>
          <p:nvPr>
            <p:ph idx="1"/>
          </p:nvPr>
        </p:nvSpPr>
        <p:spPr>
          <a:xfrm>
            <a:off x="3575050" y="273054"/>
            <a:ext cx="5111750" cy="58525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205" y="1435100"/>
            <a:ext cx="3008313" cy="4690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u pied de page 4"/>
          <p:cNvSpPr>
            <a:spLocks noGrp="1"/>
          </p:cNvSpPr>
          <p:nvPr>
            <p:ph type="ftr" sz="quarter" idx="10"/>
          </p:nvPr>
        </p:nvSpPr>
        <p:spPr>
          <a:xfrm>
            <a:off x="3124200" y="6356350"/>
            <a:ext cx="2895600" cy="366713"/>
          </a:xfrm>
          <a:prstGeom prst="rect">
            <a:avLst/>
          </a:prstGeom>
        </p:spPr>
        <p:txBody>
          <a:bodyPr/>
          <a:lstStyle>
            <a:lvl1pPr algn="r">
              <a:defRPr>
                <a:latin typeface="Arial"/>
                <a:ea typeface="ＭＳ Ｐゴシック" pitchFamily="34" charset="-128"/>
                <a:cs typeface="+mn-cs"/>
              </a:defRPr>
            </a:lvl1pPr>
          </a:lstStyle>
          <a:p>
            <a:pPr>
              <a:defRPr/>
            </a:pPr>
            <a:endParaRPr lang="fr-FR" dirty="0"/>
          </a:p>
        </p:txBody>
      </p:sp>
      <p:sp>
        <p:nvSpPr>
          <p:cNvPr id="6" name="Espace réservé du numéro de diapositive 5"/>
          <p:cNvSpPr>
            <a:spLocks noGrp="1"/>
          </p:cNvSpPr>
          <p:nvPr>
            <p:ph type="sldNum" sz="quarter" idx="11"/>
          </p:nvPr>
        </p:nvSpPr>
        <p:spPr/>
        <p:txBody>
          <a:bodyPr/>
          <a:lstStyle>
            <a:lvl1pPr>
              <a:defRPr/>
            </a:lvl1pPr>
          </a:lstStyle>
          <a:p>
            <a:pPr>
              <a:defRPr/>
            </a:pPr>
            <a:fld id="{34BD4F73-AFEE-4D4A-8618-03DF3F3DE8B3}" type="slidenum">
              <a:rPr lang="fr-FR"/>
              <a:pPr>
                <a:defRPr/>
              </a:pPr>
              <a:t>‹#›</a:t>
            </a:fld>
            <a:endParaRPr lang="fr-FR"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7267"/>
          </a:xfrm>
        </p:spPr>
        <p:txBody>
          <a:bodyPr anchor="b"/>
          <a:lstStyle>
            <a:lvl1pPr algn="l">
              <a:defRPr sz="20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288" y="61383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FR" noProof="0" smtClean="0"/>
          </a:p>
        </p:txBody>
      </p:sp>
      <p:sp>
        <p:nvSpPr>
          <p:cNvPr id="4" name="Espace réservé du texte 3"/>
          <p:cNvSpPr>
            <a:spLocks noGrp="1"/>
          </p:cNvSpPr>
          <p:nvPr>
            <p:ph type="body" sz="half" idx="2"/>
          </p:nvPr>
        </p:nvSpPr>
        <p:spPr>
          <a:xfrm>
            <a:off x="1792288" y="5367868"/>
            <a:ext cx="5486400" cy="8043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u pied de page 4"/>
          <p:cNvSpPr>
            <a:spLocks noGrp="1"/>
          </p:cNvSpPr>
          <p:nvPr>
            <p:ph type="ftr" sz="quarter" idx="10"/>
          </p:nvPr>
        </p:nvSpPr>
        <p:spPr>
          <a:xfrm>
            <a:off x="3124200" y="6356350"/>
            <a:ext cx="2895600" cy="366713"/>
          </a:xfrm>
          <a:prstGeom prst="rect">
            <a:avLst/>
          </a:prstGeom>
        </p:spPr>
        <p:txBody>
          <a:bodyPr/>
          <a:lstStyle>
            <a:lvl1pPr algn="r">
              <a:defRPr>
                <a:latin typeface="Arial"/>
                <a:ea typeface="ＭＳ Ｐゴシック" pitchFamily="34" charset="-128"/>
                <a:cs typeface="+mn-cs"/>
              </a:defRPr>
            </a:lvl1pPr>
          </a:lstStyle>
          <a:p>
            <a:pPr>
              <a:defRPr/>
            </a:pPr>
            <a:endParaRPr lang="fr-FR" dirty="0"/>
          </a:p>
        </p:txBody>
      </p:sp>
      <p:sp>
        <p:nvSpPr>
          <p:cNvPr id="6" name="Espace réservé du numéro de diapositive 5"/>
          <p:cNvSpPr>
            <a:spLocks noGrp="1"/>
          </p:cNvSpPr>
          <p:nvPr>
            <p:ph type="sldNum" sz="quarter" idx="11"/>
          </p:nvPr>
        </p:nvSpPr>
        <p:spPr/>
        <p:txBody>
          <a:bodyPr/>
          <a:lstStyle>
            <a:lvl1pPr>
              <a:defRPr/>
            </a:lvl1pPr>
          </a:lstStyle>
          <a:p>
            <a:pPr>
              <a:defRPr/>
            </a:pPr>
            <a:fld id="{20E1AFFA-3147-49EF-984F-63A5EB0CEA80}" type="slidenum">
              <a:rPr lang="fr-FR"/>
              <a:pPr>
                <a:defRPr/>
              </a:pPr>
              <a:t>‹#›</a:t>
            </a:fld>
            <a:endParaRPr lang="fr-FR"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pied de page 4"/>
          <p:cNvSpPr>
            <a:spLocks noGrp="1"/>
          </p:cNvSpPr>
          <p:nvPr>
            <p:ph type="ftr" sz="quarter" idx="10"/>
          </p:nvPr>
        </p:nvSpPr>
        <p:spPr>
          <a:xfrm>
            <a:off x="3124200" y="6356350"/>
            <a:ext cx="2895600" cy="366713"/>
          </a:xfrm>
          <a:prstGeom prst="rect">
            <a:avLst/>
          </a:prstGeom>
        </p:spPr>
        <p:txBody>
          <a:bodyPr/>
          <a:lstStyle>
            <a:lvl1pPr algn="r">
              <a:defRPr>
                <a:latin typeface="Arial"/>
                <a:ea typeface="ＭＳ Ｐゴシック" pitchFamily="34" charset="-128"/>
                <a:cs typeface="+mn-cs"/>
              </a:defRPr>
            </a:lvl1pPr>
          </a:lstStyle>
          <a:p>
            <a:pPr>
              <a:defRPr/>
            </a:pPr>
            <a:endParaRPr lang="fr-FR" dirty="0"/>
          </a:p>
        </p:txBody>
      </p:sp>
      <p:sp>
        <p:nvSpPr>
          <p:cNvPr id="5" name="Espace réservé du numéro de diapositive 5"/>
          <p:cNvSpPr>
            <a:spLocks noGrp="1"/>
          </p:cNvSpPr>
          <p:nvPr>
            <p:ph type="sldNum" sz="quarter" idx="11"/>
          </p:nvPr>
        </p:nvSpPr>
        <p:spPr/>
        <p:txBody>
          <a:bodyPr/>
          <a:lstStyle>
            <a:lvl1pPr>
              <a:defRPr/>
            </a:lvl1pPr>
          </a:lstStyle>
          <a:p>
            <a:pPr>
              <a:defRPr/>
            </a:pPr>
            <a:fld id="{EA447C2E-2A2B-4AF2-AD44-7B44455FA5E0}" type="slidenum">
              <a:rPr lang="fr-FR"/>
              <a:pPr>
                <a:defRPr/>
              </a:pPr>
              <a:t>‹#›</a:t>
            </a:fld>
            <a:endParaRPr lang="fr-FR"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5169"/>
            <a:ext cx="2057400" cy="5850467"/>
          </a:xfrm>
        </p:spPr>
        <p:txBody>
          <a:bodyPr vert="eaVert"/>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457200" y="275169"/>
            <a:ext cx="6019800" cy="58504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pied de page 4"/>
          <p:cNvSpPr>
            <a:spLocks noGrp="1"/>
          </p:cNvSpPr>
          <p:nvPr>
            <p:ph type="ftr" sz="quarter" idx="10"/>
          </p:nvPr>
        </p:nvSpPr>
        <p:spPr>
          <a:xfrm>
            <a:off x="3124200" y="6356350"/>
            <a:ext cx="2895600" cy="366713"/>
          </a:xfrm>
          <a:prstGeom prst="rect">
            <a:avLst/>
          </a:prstGeom>
        </p:spPr>
        <p:txBody>
          <a:bodyPr/>
          <a:lstStyle>
            <a:lvl1pPr algn="r">
              <a:defRPr>
                <a:latin typeface="Arial"/>
                <a:ea typeface="ＭＳ Ｐゴシック" pitchFamily="34" charset="-128"/>
                <a:cs typeface="+mn-cs"/>
              </a:defRPr>
            </a:lvl1pPr>
          </a:lstStyle>
          <a:p>
            <a:pPr>
              <a:defRPr/>
            </a:pPr>
            <a:endParaRPr lang="fr-FR" dirty="0"/>
          </a:p>
        </p:txBody>
      </p:sp>
      <p:sp>
        <p:nvSpPr>
          <p:cNvPr id="5" name="Espace réservé du numéro de diapositive 5"/>
          <p:cNvSpPr>
            <a:spLocks noGrp="1"/>
          </p:cNvSpPr>
          <p:nvPr>
            <p:ph type="sldNum" sz="quarter" idx="11"/>
          </p:nvPr>
        </p:nvSpPr>
        <p:spPr/>
        <p:txBody>
          <a:bodyPr/>
          <a:lstStyle>
            <a:lvl1pPr>
              <a:defRPr/>
            </a:lvl1pPr>
          </a:lstStyle>
          <a:p>
            <a:pPr>
              <a:defRPr/>
            </a:pPr>
            <a:fld id="{0F9B866B-F7CE-4E38-BACE-6548695637B0}" type="slidenum">
              <a:rPr lang="fr-FR"/>
              <a:pPr>
                <a:defRPr/>
              </a:pPr>
              <a:t>‹#›</a:t>
            </a:fld>
            <a:endParaRPr lang="fr-FR"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u pied de page 4"/>
          <p:cNvSpPr>
            <a:spLocks noGrp="1"/>
          </p:cNvSpPr>
          <p:nvPr>
            <p:ph type="ftr" sz="quarter" idx="10"/>
          </p:nvPr>
        </p:nvSpPr>
        <p:spPr>
          <a:xfrm>
            <a:off x="3124200" y="6356350"/>
            <a:ext cx="2895600" cy="366713"/>
          </a:xfrm>
          <a:prstGeom prst="rect">
            <a:avLst/>
          </a:prstGeom>
        </p:spPr>
        <p:txBody>
          <a:bodyPr/>
          <a:lstStyle>
            <a:lvl1pPr algn="r">
              <a:defRPr>
                <a:latin typeface="Arial"/>
                <a:ea typeface="ＭＳ Ｐゴシック" pitchFamily="34" charset="-128"/>
                <a:cs typeface="+mn-cs"/>
              </a:defRPr>
            </a:lvl1pPr>
          </a:lstStyle>
          <a:p>
            <a:pPr>
              <a:defRPr/>
            </a:pPr>
            <a:endParaRPr lang="fr-FR" dirty="0"/>
          </a:p>
        </p:txBody>
      </p:sp>
      <p:sp>
        <p:nvSpPr>
          <p:cNvPr id="6" name="Espace réservé du numéro de diapositive 5"/>
          <p:cNvSpPr>
            <a:spLocks noGrp="1"/>
          </p:cNvSpPr>
          <p:nvPr>
            <p:ph type="sldNum" sz="quarter" idx="11"/>
          </p:nvPr>
        </p:nvSpPr>
        <p:spPr/>
        <p:txBody>
          <a:bodyPr/>
          <a:lstStyle>
            <a:lvl1pPr>
              <a:defRPr/>
            </a:lvl1pPr>
          </a:lstStyle>
          <a:p>
            <a:pPr>
              <a:defRPr/>
            </a:pPr>
            <a:fld id="{76BD96A8-7B70-47AA-B072-E9917EB790D9}" type="slidenum">
              <a:rPr lang="fr-FR"/>
              <a:pPr>
                <a:defRPr/>
              </a:pPr>
              <a:t>‹#›</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4"/>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4"/>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CB850343-8971-D443-952F-BD1C465A9BEC}" type="slidenum">
              <a:rPr lang="fr-FR"/>
              <a:pPr>
                <a:defRPr/>
              </a:pPr>
              <a:t>‹#›</a:t>
            </a:fld>
            <a:endParaRPr lang="fr-FR"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smtClean="0"/>
              <a:t>Click to edit Master title style</a:t>
            </a:r>
            <a:endParaRPr lang="fr-FR"/>
          </a:p>
        </p:txBody>
      </p:sp>
      <p:sp>
        <p:nvSpPr>
          <p:cNvPr id="3" name="Content Placeholder 2"/>
          <p:cNvSpPr>
            <a:spLocks noGrp="1"/>
          </p:cNvSpPr>
          <p:nvPr>
            <p:ph idx="1"/>
          </p:nvPr>
        </p:nvSpPr>
        <p:spPr>
          <a:xfrm>
            <a:off x="468313" y="1219200"/>
            <a:ext cx="6335712"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pied de page 4"/>
          <p:cNvSpPr>
            <a:spLocks noGrp="1"/>
          </p:cNvSpPr>
          <p:nvPr>
            <p:ph type="ftr" sz="quarter" idx="10"/>
          </p:nvPr>
        </p:nvSpPr>
        <p:spPr>
          <a:xfrm>
            <a:off x="3124200" y="6356350"/>
            <a:ext cx="2895600" cy="366713"/>
          </a:xfrm>
          <a:prstGeom prst="rect">
            <a:avLst/>
          </a:prstGeom>
        </p:spPr>
        <p:txBody>
          <a:bodyPr/>
          <a:lstStyle>
            <a:lvl1pPr algn="r">
              <a:defRPr>
                <a:latin typeface="Arial"/>
                <a:ea typeface="ＭＳ Ｐゴシック" pitchFamily="34" charset="-128"/>
                <a:cs typeface="+mn-cs"/>
              </a:defRPr>
            </a:lvl1pPr>
          </a:lstStyle>
          <a:p>
            <a:pPr>
              <a:defRPr/>
            </a:pPr>
            <a:endParaRPr lang="fr-FR" dirty="0"/>
          </a:p>
        </p:txBody>
      </p:sp>
      <p:sp>
        <p:nvSpPr>
          <p:cNvPr id="5" name="Espace réservé du numéro de diapositive 5"/>
          <p:cNvSpPr>
            <a:spLocks noGrp="1"/>
          </p:cNvSpPr>
          <p:nvPr>
            <p:ph type="sldNum" sz="quarter" idx="11"/>
          </p:nvPr>
        </p:nvSpPr>
        <p:spPr/>
        <p:txBody>
          <a:bodyPr/>
          <a:lstStyle>
            <a:lvl1pPr>
              <a:defRPr/>
            </a:lvl1pPr>
          </a:lstStyle>
          <a:p>
            <a:pPr>
              <a:defRPr/>
            </a:pPr>
            <a:fld id="{432B956C-3208-43D1-8603-8AFF3F866B07}" type="slidenum">
              <a:rPr lang="fr-FR"/>
              <a:pPr>
                <a:defRPr/>
              </a:pPr>
              <a:t>‹#›</a:t>
            </a:fld>
            <a:endParaRPr lang="fr-FR"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Image 9" descr="logocouleur-07.png"/>
          <p:cNvPicPr>
            <a:picLocks noChangeAspect="1"/>
          </p:cNvPicPr>
          <p:nvPr/>
        </p:nvPicPr>
        <p:blipFill>
          <a:blip r:embed="rId2" cstate="screen"/>
          <a:srcRect/>
          <a:stretch>
            <a:fillRect/>
          </a:stretch>
        </p:blipFill>
        <p:spPr bwMode="auto">
          <a:xfrm>
            <a:off x="468313" y="6403975"/>
            <a:ext cx="1730375" cy="274638"/>
          </a:xfrm>
          <a:prstGeom prst="rect">
            <a:avLst/>
          </a:prstGeom>
          <a:noFill/>
          <a:ln w="9525">
            <a:noFill/>
            <a:miter lim="800000"/>
            <a:headEnd/>
            <a:tailEnd/>
          </a:ln>
        </p:spPr>
      </p:pic>
      <p:pic>
        <p:nvPicPr>
          <p:cNvPr id="5" name="Image 6" descr="ppt.jpg"/>
          <p:cNvPicPr>
            <a:picLocks noChangeAspect="1"/>
          </p:cNvPicPr>
          <p:nvPr userDrawn="1"/>
        </p:nvPicPr>
        <p:blipFill>
          <a:blip r:embed="rId3" cstate="screen"/>
          <a:srcRect r="-351"/>
          <a:stretch>
            <a:fillRect/>
          </a:stretch>
        </p:blipFill>
        <p:spPr bwMode="auto">
          <a:xfrm>
            <a:off x="-3175" y="0"/>
            <a:ext cx="9180513" cy="6858000"/>
          </a:xfrm>
          <a:prstGeom prst="rect">
            <a:avLst/>
          </a:prstGeom>
          <a:noFill/>
          <a:ln w="9525">
            <a:noFill/>
            <a:miter lim="800000"/>
            <a:headEnd/>
            <a:tailEnd/>
          </a:ln>
        </p:spPr>
      </p:pic>
      <p:sp>
        <p:nvSpPr>
          <p:cNvPr id="2" name="Titre 1"/>
          <p:cNvSpPr>
            <a:spLocks noGrp="1"/>
          </p:cNvSpPr>
          <p:nvPr>
            <p:ph type="ctrTitle"/>
          </p:nvPr>
        </p:nvSpPr>
        <p:spPr>
          <a:xfrm>
            <a:off x="685800" y="1425039"/>
            <a:ext cx="7772400" cy="1468967"/>
          </a:xfrm>
          <a:noFill/>
          <a:ln w="9525">
            <a:noFill/>
            <a:miter lim="800000"/>
            <a:headEnd/>
            <a:tailEnd/>
          </a:ln>
        </p:spPr>
        <p:txBody>
          <a:bodyPr anchor="b">
            <a:normAutofit/>
          </a:bodyPr>
          <a:lstStyle>
            <a:lvl1pPr algn="l" defTabSz="457200" rtl="0" eaLnBrk="0" fontAlgn="base" hangingPunct="0">
              <a:spcBef>
                <a:spcPct val="0"/>
              </a:spcBef>
              <a:spcAft>
                <a:spcPct val="0"/>
              </a:spcAft>
              <a:defRPr lang="fr-FR" sz="4000" b="1" kern="1200">
                <a:solidFill>
                  <a:srgbClr val="EEECE1"/>
                </a:solidFill>
                <a:latin typeface="Arial"/>
                <a:ea typeface="ＭＳ Ｐゴシック" pitchFamily="30" charset="-128"/>
                <a:cs typeface="ＭＳ Ｐゴシック" pitchFamily="30" charset="-128"/>
              </a:defRPr>
            </a:lvl1pPr>
          </a:lstStyle>
          <a:p>
            <a:r>
              <a:rPr lang="en-US" smtClean="0"/>
              <a:t>Click to edit Master title style</a:t>
            </a:r>
            <a:endParaRPr lang="fr-FR" dirty="0"/>
          </a:p>
        </p:txBody>
      </p:sp>
      <p:sp>
        <p:nvSpPr>
          <p:cNvPr id="3" name="Sous-titre 2"/>
          <p:cNvSpPr>
            <a:spLocks noGrp="1"/>
          </p:cNvSpPr>
          <p:nvPr>
            <p:ph type="subTitle" idx="1"/>
          </p:nvPr>
        </p:nvSpPr>
        <p:spPr>
          <a:xfrm>
            <a:off x="685800" y="3396343"/>
            <a:ext cx="5867400" cy="1752600"/>
          </a:xfrm>
          <a:noFill/>
          <a:ln w="9525">
            <a:noFill/>
            <a:miter lim="800000"/>
            <a:headEnd/>
            <a:tailEnd/>
          </a:ln>
        </p:spPr>
        <p:txBody>
          <a:bodyPr>
            <a:normAutofit/>
          </a:bodyPr>
          <a:lstStyle>
            <a:lvl1pPr marL="0" indent="0" algn="l" defTabSz="457200" rtl="0" eaLnBrk="0" fontAlgn="base" hangingPunct="0">
              <a:spcBef>
                <a:spcPct val="20000"/>
              </a:spcBef>
              <a:spcAft>
                <a:spcPct val="0"/>
              </a:spcAft>
              <a:buFont typeface="Arial" pitchFamily="-112" charset="0"/>
              <a:buNone/>
              <a:defRPr lang="fr-FR" sz="2400" kern="1200">
                <a:solidFill>
                  <a:schemeClr val="bg1"/>
                </a:solidFill>
                <a:latin typeface="Arial"/>
                <a:ea typeface="ＭＳ Ｐゴシック" pitchFamily="30" charset="-128"/>
                <a:cs typeface="ＭＳ Ｐゴシック" pitchFamily="3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dirty="0"/>
          </a:p>
        </p:txBody>
      </p:sp>
      <p:sp>
        <p:nvSpPr>
          <p:cNvPr id="6" name="Espace réservé du pied de page 4"/>
          <p:cNvSpPr>
            <a:spLocks noGrp="1"/>
          </p:cNvSpPr>
          <p:nvPr>
            <p:ph type="ftr" sz="quarter" idx="10"/>
          </p:nvPr>
        </p:nvSpPr>
        <p:spPr>
          <a:xfrm>
            <a:off x="3124200" y="6356350"/>
            <a:ext cx="2895600" cy="366713"/>
          </a:xfrm>
          <a:prstGeom prst="rect">
            <a:avLst/>
          </a:prstGeom>
        </p:spPr>
        <p:txBody>
          <a:bodyPr/>
          <a:lstStyle>
            <a:lvl1pPr algn="r">
              <a:defRPr>
                <a:latin typeface="Arial"/>
                <a:ea typeface="ＭＳ Ｐゴシック" pitchFamily="34" charset="-128"/>
                <a:cs typeface="+mn-cs"/>
              </a:defRPr>
            </a:lvl1pPr>
          </a:lstStyle>
          <a:p>
            <a:pPr>
              <a:defRPr/>
            </a:pPr>
            <a:endParaRPr lang="fr-FR" dirty="0"/>
          </a:p>
        </p:txBody>
      </p:sp>
      <p:sp>
        <p:nvSpPr>
          <p:cNvPr id="7" name="Espace réservé du numéro de diapositive 5"/>
          <p:cNvSpPr>
            <a:spLocks noGrp="1"/>
          </p:cNvSpPr>
          <p:nvPr>
            <p:ph type="sldNum" sz="quarter" idx="11"/>
          </p:nvPr>
        </p:nvSpPr>
        <p:spPr>
          <a:xfrm>
            <a:off x="6553200" y="6356350"/>
            <a:ext cx="2133600" cy="366713"/>
          </a:xfrm>
        </p:spPr>
        <p:txBody>
          <a:bodyPr/>
          <a:lstStyle>
            <a:lvl1pPr>
              <a:defRPr b="0">
                <a:latin typeface="Arial"/>
                <a:ea typeface="ＭＳ Ｐゴシック" pitchFamily="34" charset="-128"/>
                <a:cs typeface="+mn-cs"/>
              </a:defRPr>
            </a:lvl1pPr>
          </a:lstStyle>
          <a:p>
            <a:pPr>
              <a:defRPr/>
            </a:pPr>
            <a:fld id="{1DEB553F-02C2-4F5B-BF8A-A1DDF35E0E5C}" type="slidenum">
              <a:rPr lang="fr-FR" smtClean="0"/>
              <a:pPr>
                <a:defRPr/>
              </a:pPr>
              <a:t>‹#›</a:t>
            </a:fld>
            <a:endParaRPr lang="fr-FR"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7" name="Titre 6"/>
          <p:cNvSpPr>
            <a:spLocks noGrp="1"/>
          </p:cNvSpPr>
          <p:nvPr>
            <p:ph type="title"/>
          </p:nvPr>
        </p:nvSpPr>
        <p:spPr/>
        <p:txBody>
          <a:bodyPr/>
          <a:lstStyle/>
          <a:p>
            <a:r>
              <a:rPr lang="en-US" smtClean="0"/>
              <a:t>Click to edit Master title style</a:t>
            </a:r>
            <a:endParaRPr lang="fr-FR"/>
          </a:p>
        </p:txBody>
      </p:sp>
      <p:sp>
        <p:nvSpPr>
          <p:cNvPr id="4" name="Espace réservé du numéro de diapositive 5"/>
          <p:cNvSpPr>
            <a:spLocks noGrp="1"/>
          </p:cNvSpPr>
          <p:nvPr>
            <p:ph type="sldNum" sz="quarter" idx="10"/>
          </p:nvPr>
        </p:nvSpPr>
        <p:spPr>
          <a:xfrm>
            <a:off x="8459788" y="6318250"/>
            <a:ext cx="522287" cy="306388"/>
          </a:xfrm>
        </p:spPr>
        <p:txBody>
          <a:bodyPr/>
          <a:lstStyle>
            <a:lvl1pPr>
              <a:defRPr sz="900"/>
            </a:lvl1pPr>
          </a:lstStyle>
          <a:p>
            <a:pPr>
              <a:defRPr/>
            </a:pPr>
            <a:fld id="{C0E029BB-3C16-46B8-8443-69B6143C5FEB}" type="slidenum">
              <a:rPr lang="fr-FR"/>
              <a:pPr>
                <a:defRPr/>
              </a:pPr>
              <a:t>‹#›</a:t>
            </a:fld>
            <a:endParaRPr lang="fr-FR"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3133"/>
          </a:xfrm>
        </p:spPr>
        <p:txBody>
          <a:bodyPr/>
          <a:lstStyle>
            <a:lvl1pPr algn="l">
              <a:defRPr sz="40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313" y="2906187"/>
            <a:ext cx="7772400" cy="150071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u pied de page 4"/>
          <p:cNvSpPr>
            <a:spLocks noGrp="1"/>
          </p:cNvSpPr>
          <p:nvPr>
            <p:ph type="ftr" sz="quarter" idx="10"/>
          </p:nvPr>
        </p:nvSpPr>
        <p:spPr>
          <a:xfrm>
            <a:off x="3124200" y="6356350"/>
            <a:ext cx="2895600" cy="366713"/>
          </a:xfrm>
          <a:prstGeom prst="rect">
            <a:avLst/>
          </a:prstGeom>
        </p:spPr>
        <p:txBody>
          <a:bodyPr/>
          <a:lstStyle>
            <a:lvl1pPr algn="r">
              <a:defRPr>
                <a:latin typeface="Arial"/>
                <a:ea typeface="ＭＳ Ｐゴシック" pitchFamily="34" charset="-128"/>
                <a:cs typeface="+mn-cs"/>
              </a:defRPr>
            </a:lvl1pPr>
          </a:lstStyle>
          <a:p>
            <a:pPr>
              <a:defRPr/>
            </a:pPr>
            <a:endParaRPr lang="fr-FR" dirty="0"/>
          </a:p>
        </p:txBody>
      </p:sp>
      <p:sp>
        <p:nvSpPr>
          <p:cNvPr id="5" name="Espace réservé du numéro de diapositive 5"/>
          <p:cNvSpPr>
            <a:spLocks noGrp="1"/>
          </p:cNvSpPr>
          <p:nvPr>
            <p:ph type="sldNum" sz="quarter" idx="11"/>
          </p:nvPr>
        </p:nvSpPr>
        <p:spPr/>
        <p:txBody>
          <a:bodyPr/>
          <a:lstStyle>
            <a:lvl1pPr>
              <a:defRPr/>
            </a:lvl1pPr>
          </a:lstStyle>
          <a:p>
            <a:pPr>
              <a:defRPr/>
            </a:pPr>
            <a:fld id="{66AD21C8-3D80-419A-B073-CCA59F039E87}" type="slidenum">
              <a:rPr lang="fr-FR"/>
              <a:pPr>
                <a:defRPr/>
              </a:pPr>
              <a:t>‹#›</a:t>
            </a:fld>
            <a:endParaRPr lang="fr-FR"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sz="half" idx="1"/>
          </p:nvPr>
        </p:nvSpPr>
        <p:spPr>
          <a:xfrm>
            <a:off x="457200" y="1600204"/>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4648200" y="1600204"/>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numéro de diapositive 5"/>
          <p:cNvSpPr>
            <a:spLocks noGrp="1"/>
          </p:cNvSpPr>
          <p:nvPr>
            <p:ph type="sldNum" sz="quarter" idx="10"/>
          </p:nvPr>
        </p:nvSpPr>
        <p:spPr/>
        <p:txBody>
          <a:bodyPr/>
          <a:lstStyle>
            <a:lvl1pPr>
              <a:defRPr/>
            </a:lvl1pPr>
          </a:lstStyle>
          <a:p>
            <a:pPr>
              <a:defRPr/>
            </a:pPr>
            <a:fld id="{9C80F3BF-C9E8-484D-BA33-F6249834A362}" type="slidenum">
              <a:rPr lang="fr-FR"/>
              <a:pPr>
                <a:defRPr/>
              </a:pPr>
              <a:t>‹#›</a:t>
            </a:fld>
            <a:endParaRPr lang="fr-FR"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200" y="1534584"/>
            <a:ext cx="4040188"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5935"/>
            <a:ext cx="4040188"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5030" y="1534584"/>
            <a:ext cx="4041775"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pied de page 4"/>
          <p:cNvSpPr>
            <a:spLocks noGrp="1"/>
          </p:cNvSpPr>
          <p:nvPr>
            <p:ph type="ftr" sz="quarter" idx="10"/>
          </p:nvPr>
        </p:nvSpPr>
        <p:spPr>
          <a:xfrm>
            <a:off x="3124200" y="6356350"/>
            <a:ext cx="2895600" cy="366713"/>
          </a:xfrm>
          <a:prstGeom prst="rect">
            <a:avLst/>
          </a:prstGeom>
        </p:spPr>
        <p:txBody>
          <a:bodyPr/>
          <a:lstStyle>
            <a:lvl1pPr algn="r">
              <a:defRPr>
                <a:latin typeface="Arial"/>
                <a:ea typeface="ＭＳ Ｐゴシック" pitchFamily="34" charset="-128"/>
                <a:cs typeface="+mn-cs"/>
              </a:defRPr>
            </a:lvl1pPr>
          </a:lstStyle>
          <a:p>
            <a:pPr>
              <a:defRPr/>
            </a:pPr>
            <a:endParaRPr lang="fr-FR" dirty="0"/>
          </a:p>
        </p:txBody>
      </p:sp>
      <p:sp>
        <p:nvSpPr>
          <p:cNvPr id="7" name="Espace réservé du numéro de diapositive 5"/>
          <p:cNvSpPr>
            <a:spLocks noGrp="1"/>
          </p:cNvSpPr>
          <p:nvPr>
            <p:ph type="sldNum" sz="quarter" idx="11"/>
          </p:nvPr>
        </p:nvSpPr>
        <p:spPr/>
        <p:txBody>
          <a:bodyPr/>
          <a:lstStyle>
            <a:lvl1pPr>
              <a:defRPr/>
            </a:lvl1pPr>
          </a:lstStyle>
          <a:p>
            <a:pPr>
              <a:defRPr/>
            </a:pPr>
            <a:fld id="{B83DCF7F-B29B-46D6-A5DC-779BBEF3E45F}" type="slidenum">
              <a:rPr lang="fr-FR"/>
              <a:pPr>
                <a:defRPr/>
              </a:pPr>
              <a:t>‹#›</a:t>
            </a:fld>
            <a:endParaRPr lang="fr-FR"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pied de page 4"/>
          <p:cNvSpPr>
            <a:spLocks noGrp="1"/>
          </p:cNvSpPr>
          <p:nvPr>
            <p:ph type="ftr" sz="quarter" idx="10"/>
          </p:nvPr>
        </p:nvSpPr>
        <p:spPr>
          <a:xfrm>
            <a:off x="3124200" y="6356350"/>
            <a:ext cx="2895600" cy="366713"/>
          </a:xfrm>
          <a:prstGeom prst="rect">
            <a:avLst/>
          </a:prstGeom>
        </p:spPr>
        <p:txBody>
          <a:bodyPr/>
          <a:lstStyle>
            <a:lvl1pPr algn="r">
              <a:defRPr>
                <a:latin typeface="Arial"/>
                <a:ea typeface="ＭＳ Ｐゴシック" pitchFamily="34" charset="-128"/>
                <a:cs typeface="+mn-cs"/>
              </a:defRPr>
            </a:lvl1pPr>
          </a:lstStyle>
          <a:p>
            <a:pPr>
              <a:defRPr/>
            </a:pPr>
            <a:endParaRPr lang="fr-FR" dirty="0"/>
          </a:p>
        </p:txBody>
      </p:sp>
      <p:sp>
        <p:nvSpPr>
          <p:cNvPr id="4" name="Espace réservé du numéro de diapositive 5"/>
          <p:cNvSpPr>
            <a:spLocks noGrp="1"/>
          </p:cNvSpPr>
          <p:nvPr>
            <p:ph type="sldNum" sz="quarter" idx="11"/>
          </p:nvPr>
        </p:nvSpPr>
        <p:spPr>
          <a:xfrm>
            <a:off x="8820150" y="6524625"/>
            <a:ext cx="252413" cy="261938"/>
          </a:xfrm>
        </p:spPr>
        <p:txBody>
          <a:bodyPr/>
          <a:lstStyle>
            <a:lvl1pPr>
              <a:defRPr/>
            </a:lvl1pPr>
          </a:lstStyle>
          <a:p>
            <a:pPr>
              <a:defRPr/>
            </a:pPr>
            <a:fld id="{4B233BC1-5E2C-410A-9EC2-1BAD4F774743}" type="slidenum">
              <a:rPr lang="fr-FR"/>
              <a:pPr>
                <a:defRPr/>
              </a:pPr>
              <a:t>‹#›</a:t>
            </a:fld>
            <a:endParaRPr lang="fr-FR"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4"/>
          <p:cNvSpPr>
            <a:spLocks noGrp="1"/>
          </p:cNvSpPr>
          <p:nvPr>
            <p:ph type="ftr" sz="quarter" idx="10"/>
          </p:nvPr>
        </p:nvSpPr>
        <p:spPr>
          <a:xfrm>
            <a:off x="3124200" y="6356350"/>
            <a:ext cx="2895600" cy="366713"/>
          </a:xfrm>
          <a:prstGeom prst="rect">
            <a:avLst/>
          </a:prstGeom>
        </p:spPr>
        <p:txBody>
          <a:bodyPr/>
          <a:lstStyle>
            <a:lvl1pPr algn="r">
              <a:defRPr>
                <a:latin typeface="Arial"/>
                <a:ea typeface="ＭＳ Ｐゴシック" pitchFamily="34" charset="-128"/>
                <a:cs typeface="+mn-cs"/>
              </a:defRPr>
            </a:lvl1pPr>
          </a:lstStyle>
          <a:p>
            <a:pPr>
              <a:defRPr/>
            </a:pPr>
            <a:endParaRPr lang="fr-FR" dirty="0"/>
          </a:p>
        </p:txBody>
      </p:sp>
      <p:sp>
        <p:nvSpPr>
          <p:cNvPr id="3" name="Espace réservé du numéro de diapositive 5"/>
          <p:cNvSpPr>
            <a:spLocks noGrp="1"/>
          </p:cNvSpPr>
          <p:nvPr>
            <p:ph type="sldNum" sz="quarter" idx="11"/>
          </p:nvPr>
        </p:nvSpPr>
        <p:spPr>
          <a:xfrm>
            <a:off x="8101013" y="6334125"/>
            <a:ext cx="935037" cy="261938"/>
          </a:xfrm>
        </p:spPr>
        <p:txBody>
          <a:bodyPr/>
          <a:lstStyle>
            <a:lvl1pPr>
              <a:defRPr>
                <a:solidFill>
                  <a:srgbClr val="C00000"/>
                </a:solidFill>
              </a:defRPr>
            </a:lvl1pPr>
          </a:lstStyle>
          <a:p>
            <a:pPr>
              <a:defRPr/>
            </a:pPr>
            <a:fld id="{42A3A304-249F-4997-957F-AF4B776D9D2D}" type="slidenum">
              <a:rPr lang="fr-FR"/>
              <a:pPr>
                <a:defRPr/>
              </a:pPr>
              <a:t>‹#›</a:t>
            </a:fld>
            <a:endParaRPr lang="fr-FR"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5" y="273054"/>
            <a:ext cx="3008313" cy="1162049"/>
          </a:xfrm>
        </p:spPr>
        <p:txBody>
          <a:bodyPr anchor="b"/>
          <a:lstStyle>
            <a:lvl1pPr algn="l">
              <a:defRPr sz="2000" b="1"/>
            </a:lvl1pPr>
          </a:lstStyle>
          <a:p>
            <a:r>
              <a:rPr lang="en-US" smtClean="0"/>
              <a:t>Click to edit Master title style</a:t>
            </a:r>
            <a:endParaRPr lang="fr-FR"/>
          </a:p>
        </p:txBody>
      </p:sp>
      <p:sp>
        <p:nvSpPr>
          <p:cNvPr id="3" name="Espace réservé du contenu 2"/>
          <p:cNvSpPr>
            <a:spLocks noGrp="1"/>
          </p:cNvSpPr>
          <p:nvPr>
            <p:ph idx="1"/>
          </p:nvPr>
        </p:nvSpPr>
        <p:spPr>
          <a:xfrm>
            <a:off x="3575050" y="273054"/>
            <a:ext cx="5111750" cy="58525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205" y="1435100"/>
            <a:ext cx="3008313" cy="4690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u pied de page 4"/>
          <p:cNvSpPr>
            <a:spLocks noGrp="1"/>
          </p:cNvSpPr>
          <p:nvPr>
            <p:ph type="ftr" sz="quarter" idx="10"/>
          </p:nvPr>
        </p:nvSpPr>
        <p:spPr>
          <a:xfrm>
            <a:off x="3124200" y="6356350"/>
            <a:ext cx="2895600" cy="366713"/>
          </a:xfrm>
          <a:prstGeom prst="rect">
            <a:avLst/>
          </a:prstGeom>
        </p:spPr>
        <p:txBody>
          <a:bodyPr/>
          <a:lstStyle>
            <a:lvl1pPr algn="r">
              <a:defRPr>
                <a:latin typeface="Arial"/>
                <a:ea typeface="ＭＳ Ｐゴシック" pitchFamily="34" charset="-128"/>
                <a:cs typeface="+mn-cs"/>
              </a:defRPr>
            </a:lvl1pPr>
          </a:lstStyle>
          <a:p>
            <a:pPr>
              <a:defRPr/>
            </a:pPr>
            <a:endParaRPr lang="fr-FR" dirty="0"/>
          </a:p>
        </p:txBody>
      </p:sp>
      <p:sp>
        <p:nvSpPr>
          <p:cNvPr id="6" name="Espace réservé du numéro de diapositive 5"/>
          <p:cNvSpPr>
            <a:spLocks noGrp="1"/>
          </p:cNvSpPr>
          <p:nvPr>
            <p:ph type="sldNum" sz="quarter" idx="11"/>
          </p:nvPr>
        </p:nvSpPr>
        <p:spPr/>
        <p:txBody>
          <a:bodyPr/>
          <a:lstStyle>
            <a:lvl1pPr>
              <a:defRPr/>
            </a:lvl1pPr>
          </a:lstStyle>
          <a:p>
            <a:pPr>
              <a:defRPr/>
            </a:pPr>
            <a:fld id="{34BD4F73-AFEE-4D4A-8618-03DF3F3DE8B3}" type="slidenum">
              <a:rPr lang="fr-FR"/>
              <a:pPr>
                <a:defRPr/>
              </a:pPr>
              <a:t>‹#›</a:t>
            </a:fld>
            <a:endParaRPr lang="fr-FR"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7267"/>
          </a:xfrm>
        </p:spPr>
        <p:txBody>
          <a:bodyPr anchor="b"/>
          <a:lstStyle>
            <a:lvl1pPr algn="l">
              <a:defRPr sz="20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288" y="61383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FR" noProof="0" smtClean="0"/>
          </a:p>
        </p:txBody>
      </p:sp>
      <p:sp>
        <p:nvSpPr>
          <p:cNvPr id="4" name="Espace réservé du texte 3"/>
          <p:cNvSpPr>
            <a:spLocks noGrp="1"/>
          </p:cNvSpPr>
          <p:nvPr>
            <p:ph type="body" sz="half" idx="2"/>
          </p:nvPr>
        </p:nvSpPr>
        <p:spPr>
          <a:xfrm>
            <a:off x="1792288" y="5367868"/>
            <a:ext cx="5486400" cy="8043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u pied de page 4"/>
          <p:cNvSpPr>
            <a:spLocks noGrp="1"/>
          </p:cNvSpPr>
          <p:nvPr>
            <p:ph type="ftr" sz="quarter" idx="10"/>
          </p:nvPr>
        </p:nvSpPr>
        <p:spPr>
          <a:xfrm>
            <a:off x="3124200" y="6356350"/>
            <a:ext cx="2895600" cy="366713"/>
          </a:xfrm>
          <a:prstGeom prst="rect">
            <a:avLst/>
          </a:prstGeom>
        </p:spPr>
        <p:txBody>
          <a:bodyPr/>
          <a:lstStyle>
            <a:lvl1pPr algn="r">
              <a:defRPr>
                <a:latin typeface="Arial"/>
                <a:ea typeface="ＭＳ Ｐゴシック" pitchFamily="34" charset="-128"/>
                <a:cs typeface="+mn-cs"/>
              </a:defRPr>
            </a:lvl1pPr>
          </a:lstStyle>
          <a:p>
            <a:pPr>
              <a:defRPr/>
            </a:pPr>
            <a:endParaRPr lang="fr-FR" dirty="0"/>
          </a:p>
        </p:txBody>
      </p:sp>
      <p:sp>
        <p:nvSpPr>
          <p:cNvPr id="6" name="Espace réservé du numéro de diapositive 5"/>
          <p:cNvSpPr>
            <a:spLocks noGrp="1"/>
          </p:cNvSpPr>
          <p:nvPr>
            <p:ph type="sldNum" sz="quarter" idx="11"/>
          </p:nvPr>
        </p:nvSpPr>
        <p:spPr/>
        <p:txBody>
          <a:bodyPr/>
          <a:lstStyle>
            <a:lvl1pPr>
              <a:defRPr/>
            </a:lvl1pPr>
          </a:lstStyle>
          <a:p>
            <a:pPr>
              <a:defRPr/>
            </a:pPr>
            <a:fld id="{20E1AFFA-3147-49EF-984F-63A5EB0CEA80}" type="slidenum">
              <a:rPr lang="fr-FR"/>
              <a:pPr>
                <a:defRPr/>
              </a:pPr>
              <a:t>‹#›</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4584"/>
            <a:ext cx="4040188"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5935"/>
            <a:ext cx="4040188"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30" y="1534584"/>
            <a:ext cx="4041775"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7" name="Espace réservé du pied de page 4"/>
          <p:cNvSpPr>
            <a:spLocks noGrp="1"/>
          </p:cNvSpPr>
          <p:nvPr>
            <p:ph type="ftr" sz="quarter" idx="11"/>
          </p:nvPr>
        </p:nvSpPr>
        <p:spPr/>
        <p:txBody>
          <a:bodyPr/>
          <a:lstStyle>
            <a:lvl1pPr>
              <a:defRPr/>
            </a:lvl1pPr>
          </a:lstStyle>
          <a:p>
            <a:pPr>
              <a:defRPr/>
            </a:pPr>
            <a:endParaRPr lang="fr-FR"/>
          </a:p>
        </p:txBody>
      </p:sp>
      <p:sp>
        <p:nvSpPr>
          <p:cNvPr id="8" name="Espace réservé du numéro de diapositive 5"/>
          <p:cNvSpPr>
            <a:spLocks noGrp="1"/>
          </p:cNvSpPr>
          <p:nvPr>
            <p:ph type="sldNum" sz="quarter" idx="12"/>
          </p:nvPr>
        </p:nvSpPr>
        <p:spPr/>
        <p:txBody>
          <a:bodyPr/>
          <a:lstStyle>
            <a:lvl1pPr>
              <a:defRPr/>
            </a:lvl1pPr>
          </a:lstStyle>
          <a:p>
            <a:pPr>
              <a:defRPr/>
            </a:pPr>
            <a:fld id="{A9B59F4A-C29C-7F45-9B01-00598ACA6821}" type="slidenum">
              <a:rPr lang="fr-FR"/>
              <a:pPr>
                <a:defRPr/>
              </a:pPr>
              <a:t>‹#›</a:t>
            </a:fld>
            <a:endParaRPr lang="fr-FR"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pied de page 4"/>
          <p:cNvSpPr>
            <a:spLocks noGrp="1"/>
          </p:cNvSpPr>
          <p:nvPr>
            <p:ph type="ftr" sz="quarter" idx="10"/>
          </p:nvPr>
        </p:nvSpPr>
        <p:spPr>
          <a:xfrm>
            <a:off x="3124200" y="6356350"/>
            <a:ext cx="2895600" cy="366713"/>
          </a:xfrm>
          <a:prstGeom prst="rect">
            <a:avLst/>
          </a:prstGeom>
        </p:spPr>
        <p:txBody>
          <a:bodyPr/>
          <a:lstStyle>
            <a:lvl1pPr algn="r">
              <a:defRPr>
                <a:latin typeface="Arial"/>
                <a:ea typeface="ＭＳ Ｐゴシック" pitchFamily="34" charset="-128"/>
                <a:cs typeface="+mn-cs"/>
              </a:defRPr>
            </a:lvl1pPr>
          </a:lstStyle>
          <a:p>
            <a:pPr>
              <a:defRPr/>
            </a:pPr>
            <a:endParaRPr lang="fr-FR" dirty="0"/>
          </a:p>
        </p:txBody>
      </p:sp>
      <p:sp>
        <p:nvSpPr>
          <p:cNvPr id="5" name="Espace réservé du numéro de diapositive 5"/>
          <p:cNvSpPr>
            <a:spLocks noGrp="1"/>
          </p:cNvSpPr>
          <p:nvPr>
            <p:ph type="sldNum" sz="quarter" idx="11"/>
          </p:nvPr>
        </p:nvSpPr>
        <p:spPr/>
        <p:txBody>
          <a:bodyPr/>
          <a:lstStyle>
            <a:lvl1pPr>
              <a:defRPr/>
            </a:lvl1pPr>
          </a:lstStyle>
          <a:p>
            <a:pPr>
              <a:defRPr/>
            </a:pPr>
            <a:fld id="{EA447C2E-2A2B-4AF2-AD44-7B44455FA5E0}" type="slidenum">
              <a:rPr lang="fr-FR"/>
              <a:pPr>
                <a:defRPr/>
              </a:pPr>
              <a:t>‹#›</a:t>
            </a:fld>
            <a:endParaRPr lang="fr-FR"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5169"/>
            <a:ext cx="2057400" cy="5850467"/>
          </a:xfrm>
        </p:spPr>
        <p:txBody>
          <a:bodyPr vert="eaVert"/>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457200" y="275169"/>
            <a:ext cx="6019800" cy="58504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pied de page 4"/>
          <p:cNvSpPr>
            <a:spLocks noGrp="1"/>
          </p:cNvSpPr>
          <p:nvPr>
            <p:ph type="ftr" sz="quarter" idx="10"/>
          </p:nvPr>
        </p:nvSpPr>
        <p:spPr>
          <a:xfrm>
            <a:off x="3124200" y="6356350"/>
            <a:ext cx="2895600" cy="366713"/>
          </a:xfrm>
          <a:prstGeom prst="rect">
            <a:avLst/>
          </a:prstGeom>
        </p:spPr>
        <p:txBody>
          <a:bodyPr/>
          <a:lstStyle>
            <a:lvl1pPr algn="r">
              <a:defRPr>
                <a:latin typeface="Arial"/>
                <a:ea typeface="ＭＳ Ｐゴシック" pitchFamily="34" charset="-128"/>
                <a:cs typeface="+mn-cs"/>
              </a:defRPr>
            </a:lvl1pPr>
          </a:lstStyle>
          <a:p>
            <a:pPr>
              <a:defRPr/>
            </a:pPr>
            <a:endParaRPr lang="fr-FR" dirty="0"/>
          </a:p>
        </p:txBody>
      </p:sp>
      <p:sp>
        <p:nvSpPr>
          <p:cNvPr id="5" name="Espace réservé du numéro de diapositive 5"/>
          <p:cNvSpPr>
            <a:spLocks noGrp="1"/>
          </p:cNvSpPr>
          <p:nvPr>
            <p:ph type="sldNum" sz="quarter" idx="11"/>
          </p:nvPr>
        </p:nvSpPr>
        <p:spPr/>
        <p:txBody>
          <a:bodyPr/>
          <a:lstStyle>
            <a:lvl1pPr>
              <a:defRPr/>
            </a:lvl1pPr>
          </a:lstStyle>
          <a:p>
            <a:pPr>
              <a:defRPr/>
            </a:pPr>
            <a:fld id="{0F9B866B-F7CE-4E38-BACE-6548695637B0}" type="slidenum">
              <a:rPr lang="fr-FR"/>
              <a:pPr>
                <a:defRPr/>
              </a:pPr>
              <a:t>‹#›</a:t>
            </a:fld>
            <a:endParaRPr lang="fr-FR"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u pied de page 4"/>
          <p:cNvSpPr>
            <a:spLocks noGrp="1"/>
          </p:cNvSpPr>
          <p:nvPr>
            <p:ph type="ftr" sz="quarter" idx="10"/>
          </p:nvPr>
        </p:nvSpPr>
        <p:spPr>
          <a:xfrm>
            <a:off x="3124200" y="6356350"/>
            <a:ext cx="2895600" cy="366713"/>
          </a:xfrm>
          <a:prstGeom prst="rect">
            <a:avLst/>
          </a:prstGeom>
        </p:spPr>
        <p:txBody>
          <a:bodyPr/>
          <a:lstStyle>
            <a:lvl1pPr algn="r">
              <a:defRPr>
                <a:latin typeface="Arial"/>
                <a:ea typeface="ＭＳ Ｐゴシック" pitchFamily="34" charset="-128"/>
                <a:cs typeface="+mn-cs"/>
              </a:defRPr>
            </a:lvl1pPr>
          </a:lstStyle>
          <a:p>
            <a:pPr>
              <a:defRPr/>
            </a:pPr>
            <a:endParaRPr lang="fr-FR" dirty="0"/>
          </a:p>
        </p:txBody>
      </p:sp>
      <p:sp>
        <p:nvSpPr>
          <p:cNvPr id="6" name="Espace réservé du numéro de diapositive 5"/>
          <p:cNvSpPr>
            <a:spLocks noGrp="1"/>
          </p:cNvSpPr>
          <p:nvPr>
            <p:ph type="sldNum" sz="quarter" idx="11"/>
          </p:nvPr>
        </p:nvSpPr>
        <p:spPr/>
        <p:txBody>
          <a:bodyPr/>
          <a:lstStyle>
            <a:lvl1pPr>
              <a:defRPr/>
            </a:lvl1pPr>
          </a:lstStyle>
          <a:p>
            <a:pPr>
              <a:defRPr/>
            </a:pPr>
            <a:fld id="{76BD96A8-7B70-47AA-B072-E9917EB790D9}" type="slidenum">
              <a:rPr lang="fr-FR"/>
              <a:pPr>
                <a:defRPr/>
              </a:pPr>
              <a:t>‹#›</a:t>
            </a:fld>
            <a:endParaRPr lang="fr-FR"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smtClean="0"/>
              <a:t>Click to edit Master title style</a:t>
            </a:r>
            <a:endParaRPr lang="fr-FR"/>
          </a:p>
        </p:txBody>
      </p:sp>
      <p:sp>
        <p:nvSpPr>
          <p:cNvPr id="3" name="Content Placeholder 2"/>
          <p:cNvSpPr>
            <a:spLocks noGrp="1"/>
          </p:cNvSpPr>
          <p:nvPr>
            <p:ph idx="1"/>
          </p:nvPr>
        </p:nvSpPr>
        <p:spPr>
          <a:xfrm>
            <a:off x="468313" y="1219200"/>
            <a:ext cx="6335712"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pied de page 4"/>
          <p:cNvSpPr>
            <a:spLocks noGrp="1"/>
          </p:cNvSpPr>
          <p:nvPr>
            <p:ph type="ftr" sz="quarter" idx="10"/>
          </p:nvPr>
        </p:nvSpPr>
        <p:spPr>
          <a:xfrm>
            <a:off x="3124200" y="6356350"/>
            <a:ext cx="2895600" cy="366713"/>
          </a:xfrm>
          <a:prstGeom prst="rect">
            <a:avLst/>
          </a:prstGeom>
        </p:spPr>
        <p:txBody>
          <a:bodyPr/>
          <a:lstStyle>
            <a:lvl1pPr algn="r">
              <a:defRPr>
                <a:latin typeface="Arial"/>
                <a:ea typeface="ＭＳ Ｐゴシック" pitchFamily="34" charset="-128"/>
                <a:cs typeface="+mn-cs"/>
              </a:defRPr>
            </a:lvl1pPr>
          </a:lstStyle>
          <a:p>
            <a:pPr>
              <a:defRPr/>
            </a:pPr>
            <a:endParaRPr lang="fr-FR" dirty="0"/>
          </a:p>
        </p:txBody>
      </p:sp>
      <p:sp>
        <p:nvSpPr>
          <p:cNvPr id="5" name="Espace réservé du numéro de diapositive 5"/>
          <p:cNvSpPr>
            <a:spLocks noGrp="1"/>
          </p:cNvSpPr>
          <p:nvPr>
            <p:ph type="sldNum" sz="quarter" idx="11"/>
          </p:nvPr>
        </p:nvSpPr>
        <p:spPr/>
        <p:txBody>
          <a:bodyPr/>
          <a:lstStyle>
            <a:lvl1pPr>
              <a:defRPr/>
            </a:lvl1pPr>
          </a:lstStyle>
          <a:p>
            <a:pPr>
              <a:defRPr/>
            </a:pPr>
            <a:fld id="{432B956C-3208-43D1-8603-8AFF3F866B07}" type="slidenum">
              <a:rPr lang="fr-FR"/>
              <a:pPr>
                <a:defRPr/>
              </a:pPr>
              <a:t>‹#›</a:t>
            </a:fld>
            <a:endParaRPr lang="fr-FR"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Image 7" descr="masque2.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re 1"/>
          <p:cNvSpPr>
            <a:spLocks noGrp="1"/>
          </p:cNvSpPr>
          <p:nvPr>
            <p:ph type="ctrTitle"/>
          </p:nvPr>
        </p:nvSpPr>
        <p:spPr>
          <a:xfrm>
            <a:off x="685800" y="1425039"/>
            <a:ext cx="7772400" cy="1468967"/>
          </a:xfr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defTabSz="457200" rtl="0" eaLnBrk="0" fontAlgn="base" hangingPunct="0">
              <a:spcBef>
                <a:spcPct val="0"/>
              </a:spcBef>
              <a:spcAft>
                <a:spcPct val="0"/>
              </a:spcAft>
              <a:defRPr lang="fr-FR" sz="4000" b="1" kern="1200">
                <a:solidFill>
                  <a:srgbClr val="EEECE1"/>
                </a:solidFill>
                <a:latin typeface="Tahoma"/>
                <a:ea typeface="ＭＳ Ｐゴシック" pitchFamily="30" charset="-128"/>
                <a:cs typeface="ＭＳ Ｐゴシック" pitchFamily="30" charset="-128"/>
              </a:defRPr>
            </a:lvl1pPr>
          </a:lstStyle>
          <a:p>
            <a:r>
              <a:rPr lang="fr-FR" smtClean="0"/>
              <a:t>Cliquez pour modifier le style du titre</a:t>
            </a:r>
            <a:endParaRPr lang="fr-FR" dirty="0"/>
          </a:p>
        </p:txBody>
      </p:sp>
      <p:sp>
        <p:nvSpPr>
          <p:cNvPr id="3" name="Sous-titre 2"/>
          <p:cNvSpPr>
            <a:spLocks noGrp="1"/>
          </p:cNvSpPr>
          <p:nvPr>
            <p:ph type="subTitle" idx="1"/>
          </p:nvPr>
        </p:nvSpPr>
        <p:spPr>
          <a:xfrm>
            <a:off x="685800" y="3396343"/>
            <a:ext cx="5867400" cy="1752600"/>
          </a:xfr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defTabSz="457200" rtl="0" eaLnBrk="0" fontAlgn="base" hangingPunct="0">
              <a:spcBef>
                <a:spcPct val="20000"/>
              </a:spcBef>
              <a:spcAft>
                <a:spcPct val="0"/>
              </a:spcAft>
              <a:buFont typeface="Arial" pitchFamily="-112" charset="0"/>
              <a:buNone/>
              <a:defRPr lang="fr-FR" sz="2400" kern="1200">
                <a:solidFill>
                  <a:schemeClr val="bg1"/>
                </a:solidFill>
                <a:latin typeface="Tahoma"/>
                <a:ea typeface="ＭＳ Ｐゴシック" pitchFamily="30" charset="-128"/>
                <a:cs typeface="ＭＳ Ｐゴシック" pitchFamily="3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70F8C75-642C-1D4D-A9B5-B327E7ED2049}" type="slidenum">
              <a:rPr lang="fr-FR"/>
              <a:pPr>
                <a:defRPr/>
              </a:pPr>
              <a:t>‹#›</a:t>
            </a:fld>
            <a:endParaRPr lang="fr-FR" dirty="0"/>
          </a:p>
        </p:txBody>
      </p:sp>
    </p:spTree>
    <p:extLst>
      <p:ext uri="{BB962C8B-B14F-4D97-AF65-F5344CB8AC3E}">
        <p14:creationId xmlns:p14="http://schemas.microsoft.com/office/powerpoint/2010/main" xmlns="" val="35469808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Titre 6"/>
          <p:cNvSpPr>
            <a:spLocks noGrp="1"/>
          </p:cNvSpPr>
          <p:nvPr>
            <p:ph type="title"/>
          </p:nvPr>
        </p:nvSpPr>
        <p:spPr/>
        <p:txBody>
          <a:bodyPr/>
          <a:lstStyle/>
          <a:p>
            <a:r>
              <a:rPr lang="fr-FR" smtClean="0"/>
              <a:t>Cliquez pour modifier le style du titre</a:t>
            </a:r>
            <a:endParaRPr lang="fr-FR" dirty="0"/>
          </a:p>
        </p:txBody>
      </p:sp>
      <p:sp>
        <p:nvSpPr>
          <p:cNvPr id="9" name="Espace réservé du numéro de diapositive 8"/>
          <p:cNvSpPr>
            <a:spLocks noGrp="1"/>
          </p:cNvSpPr>
          <p:nvPr>
            <p:ph type="sldNum" sz="quarter" idx="11"/>
          </p:nvPr>
        </p:nvSpPr>
        <p:spPr/>
        <p:txBody>
          <a:bodyPr/>
          <a:lstStyle/>
          <a:p>
            <a:pPr>
              <a:defRPr/>
            </a:pPr>
            <a:fld id="{B33ACB98-4179-C043-AB21-7B6EA227F24D}" type="slidenum">
              <a:rPr lang="fr-FR" smtClean="0"/>
              <a:pPr>
                <a:defRPr/>
              </a:pPr>
              <a:t>‹#›</a:t>
            </a:fld>
            <a:endParaRPr lang="fr-FR" dirty="0"/>
          </a:p>
        </p:txBody>
      </p:sp>
      <p:sp>
        <p:nvSpPr>
          <p:cNvPr id="10" name="Espace réservé du pied de page 9"/>
          <p:cNvSpPr>
            <a:spLocks noGrp="1"/>
          </p:cNvSpPr>
          <p:nvPr>
            <p:ph type="ftr" sz="quarter" idx="12"/>
          </p:nvPr>
        </p:nvSpPr>
        <p:spPr/>
        <p:txBody>
          <a:bodyPr/>
          <a:lstStyle/>
          <a:p>
            <a:pPr>
              <a:defRPr/>
            </a:pPr>
            <a:endParaRPr lang="fr-FR"/>
          </a:p>
        </p:txBody>
      </p:sp>
    </p:spTree>
    <p:extLst>
      <p:ext uri="{BB962C8B-B14F-4D97-AF65-F5344CB8AC3E}">
        <p14:creationId xmlns:p14="http://schemas.microsoft.com/office/powerpoint/2010/main" xmlns="" val="19521365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3133"/>
          </a:xfrm>
        </p:spPr>
        <p:txBody>
          <a:bodyPr/>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187"/>
            <a:ext cx="7772400" cy="1500716"/>
          </a:xfrm>
        </p:spPr>
        <p:txBody>
          <a:bodyPr anchor="b">
            <a:normAutofit/>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611EC9A-3509-5F4C-B2B3-664A1BD6773D}" type="slidenum">
              <a:rPr lang="fr-FR"/>
              <a:pPr>
                <a:defRPr/>
              </a:pPr>
              <a:t>‹#›</a:t>
            </a:fld>
            <a:endParaRPr lang="fr-FR" dirty="0"/>
          </a:p>
        </p:txBody>
      </p:sp>
    </p:spTree>
    <p:extLst>
      <p:ext uri="{BB962C8B-B14F-4D97-AF65-F5344CB8AC3E}">
        <p14:creationId xmlns:p14="http://schemas.microsoft.com/office/powerpoint/2010/main" xmlns="" val="21829801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4"/>
            <a:ext cx="4038600" cy="4525433"/>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4"/>
            <a:ext cx="4038600" cy="4525433"/>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CB850343-8971-D443-952F-BD1C465A9BEC}" type="slidenum">
              <a:rPr lang="fr-FR"/>
              <a:pPr>
                <a:defRPr/>
              </a:pPr>
              <a:t>‹#›</a:t>
            </a:fld>
            <a:endParaRPr lang="fr-FR" dirty="0"/>
          </a:p>
        </p:txBody>
      </p:sp>
    </p:spTree>
    <p:extLst>
      <p:ext uri="{BB962C8B-B14F-4D97-AF65-F5344CB8AC3E}">
        <p14:creationId xmlns:p14="http://schemas.microsoft.com/office/powerpoint/2010/main" xmlns="" val="7065037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4584"/>
            <a:ext cx="4040188"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5935"/>
            <a:ext cx="4040188" cy="2492990"/>
          </a:xfrm>
        </p:spPr>
        <p:txBody>
          <a:bodyPr>
            <a:sp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u texte 4"/>
          <p:cNvSpPr>
            <a:spLocks noGrp="1"/>
          </p:cNvSpPr>
          <p:nvPr>
            <p:ph type="body" sz="quarter" idx="3"/>
          </p:nvPr>
        </p:nvSpPr>
        <p:spPr>
          <a:xfrm>
            <a:off x="4645030" y="1534584"/>
            <a:ext cx="4041775"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7" name="Espace réservé du pied de page 4"/>
          <p:cNvSpPr>
            <a:spLocks noGrp="1"/>
          </p:cNvSpPr>
          <p:nvPr>
            <p:ph type="ftr" sz="quarter" idx="11"/>
          </p:nvPr>
        </p:nvSpPr>
        <p:spPr/>
        <p:txBody>
          <a:bodyPr/>
          <a:lstStyle>
            <a:lvl1pPr>
              <a:defRPr/>
            </a:lvl1pPr>
          </a:lstStyle>
          <a:p>
            <a:pPr>
              <a:defRPr/>
            </a:pPr>
            <a:endParaRPr lang="fr-FR"/>
          </a:p>
        </p:txBody>
      </p:sp>
      <p:sp>
        <p:nvSpPr>
          <p:cNvPr id="8" name="Espace réservé du numéro de diapositive 5"/>
          <p:cNvSpPr>
            <a:spLocks noGrp="1"/>
          </p:cNvSpPr>
          <p:nvPr>
            <p:ph type="sldNum" sz="quarter" idx="12"/>
          </p:nvPr>
        </p:nvSpPr>
        <p:spPr/>
        <p:txBody>
          <a:bodyPr/>
          <a:lstStyle>
            <a:lvl1pPr>
              <a:defRPr/>
            </a:lvl1pPr>
          </a:lstStyle>
          <a:p>
            <a:pPr>
              <a:defRPr/>
            </a:pPr>
            <a:fld id="{A9B59F4A-C29C-7F45-9B01-00598ACA6821}" type="slidenum">
              <a:rPr lang="fr-FR"/>
              <a:pPr>
                <a:defRPr/>
              </a:pPr>
              <a:t>‹#›</a:t>
            </a:fld>
            <a:endParaRPr lang="fr-FR" dirty="0"/>
          </a:p>
        </p:txBody>
      </p:sp>
    </p:spTree>
    <p:extLst>
      <p:ext uri="{BB962C8B-B14F-4D97-AF65-F5344CB8AC3E}">
        <p14:creationId xmlns:p14="http://schemas.microsoft.com/office/powerpoint/2010/main" xmlns="" val="6433978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88F1886B-8DDC-1249-A24F-3AA45D8184F5}" type="slidenum">
              <a:rPr lang="fr-FR"/>
              <a:pPr>
                <a:defRPr/>
              </a:pPr>
              <a:t>‹#›</a:t>
            </a:fld>
            <a:endParaRPr lang="fr-FR" dirty="0"/>
          </a:p>
        </p:txBody>
      </p:sp>
    </p:spTree>
    <p:extLst>
      <p:ext uri="{BB962C8B-B14F-4D97-AF65-F5344CB8AC3E}">
        <p14:creationId xmlns:p14="http://schemas.microsoft.com/office/powerpoint/2010/main" xmlns="" val="2825964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88F1886B-8DDC-1249-A24F-3AA45D8184F5}" type="slidenum">
              <a:rPr lang="fr-FR"/>
              <a:pPr>
                <a:defRPr/>
              </a:pPr>
              <a:t>‹#›</a:t>
            </a:fld>
            <a:endParaRPr lang="fr-FR"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94EBADE1-75E6-D349-98EC-B36708060BA6}" type="slidenum">
              <a:rPr lang="fr-FR"/>
              <a:pPr>
                <a:defRPr/>
              </a:pPr>
              <a:t>‹#›</a:t>
            </a:fld>
            <a:endParaRPr lang="fr-FR" dirty="0"/>
          </a:p>
        </p:txBody>
      </p:sp>
    </p:spTree>
    <p:extLst>
      <p:ext uri="{BB962C8B-B14F-4D97-AF65-F5344CB8AC3E}">
        <p14:creationId xmlns:p14="http://schemas.microsoft.com/office/powerpoint/2010/main" xmlns="" val="7196420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5" y="273054"/>
            <a:ext cx="3008313" cy="1162049"/>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4"/>
            <a:ext cx="5111750" cy="5852583"/>
          </a:xfrm>
        </p:spPr>
        <p:txBody>
          <a:bodyPr>
            <a:norm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5" y="1435100"/>
            <a:ext cx="3008313" cy="469053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5DFE7574-940F-7547-A43D-40DACB93F011}" type="slidenum">
              <a:rPr lang="fr-FR"/>
              <a:pPr>
                <a:defRPr/>
              </a:pPr>
              <a:t>‹#›</a:t>
            </a:fld>
            <a:endParaRPr lang="fr-FR" dirty="0"/>
          </a:p>
        </p:txBody>
      </p:sp>
    </p:spTree>
    <p:extLst>
      <p:ext uri="{BB962C8B-B14F-4D97-AF65-F5344CB8AC3E}">
        <p14:creationId xmlns:p14="http://schemas.microsoft.com/office/powerpoint/2010/main" xmlns="" val="25070167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7267"/>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383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868"/>
            <a:ext cx="5486400" cy="80433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225A3614-406C-5F41-8DE4-B2279BB81260}" type="slidenum">
              <a:rPr lang="fr-FR"/>
              <a:pPr>
                <a:defRPr/>
              </a:pPr>
              <a:t>‹#›</a:t>
            </a:fld>
            <a:endParaRPr lang="fr-FR" dirty="0"/>
          </a:p>
        </p:txBody>
      </p:sp>
    </p:spTree>
    <p:extLst>
      <p:ext uri="{BB962C8B-B14F-4D97-AF65-F5344CB8AC3E}">
        <p14:creationId xmlns:p14="http://schemas.microsoft.com/office/powerpoint/2010/main" xmlns="" val="5990631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dirty="0"/>
          </a:p>
        </p:txBody>
      </p:sp>
      <p:sp>
        <p:nvSpPr>
          <p:cNvPr id="3" name="Espace réservé du texte vertical 2"/>
          <p:cNvSpPr>
            <a:spLocks noGrp="1"/>
          </p:cNvSpPr>
          <p:nvPr>
            <p:ph type="body" orient="vert" idx="1"/>
          </p:nvPr>
        </p:nvSpPr>
        <p:spPr/>
        <p:txBody>
          <a:bodyPr vert="eaVert">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ACCE431-8C99-6643-AB2E-11E570F5917D}" type="slidenum">
              <a:rPr lang="fr-FR"/>
              <a:pPr>
                <a:defRPr/>
              </a:pPr>
              <a:t>‹#›</a:t>
            </a:fld>
            <a:endParaRPr lang="fr-FR" dirty="0"/>
          </a:p>
        </p:txBody>
      </p:sp>
    </p:spTree>
    <p:extLst>
      <p:ext uri="{BB962C8B-B14F-4D97-AF65-F5344CB8AC3E}">
        <p14:creationId xmlns:p14="http://schemas.microsoft.com/office/powerpoint/2010/main" xmlns="" val="23187558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5169"/>
            <a:ext cx="2057400" cy="5850467"/>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5169"/>
            <a:ext cx="6019800" cy="5850467"/>
          </a:xfrm>
        </p:spPr>
        <p:txBody>
          <a:bodyPr vert="eaVert">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E50123B-F4A3-1547-A4A3-26EDCA54B118}" type="slidenum">
              <a:rPr lang="fr-FR"/>
              <a:pPr>
                <a:defRPr/>
              </a:pPr>
              <a:t>‹#›</a:t>
            </a:fld>
            <a:endParaRPr lang="fr-FR" dirty="0"/>
          </a:p>
        </p:txBody>
      </p:sp>
    </p:spTree>
    <p:extLst>
      <p:ext uri="{BB962C8B-B14F-4D97-AF65-F5344CB8AC3E}">
        <p14:creationId xmlns:p14="http://schemas.microsoft.com/office/powerpoint/2010/main" xmlns="" val="23864145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Image 7" descr="masque2.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re 1"/>
          <p:cNvSpPr>
            <a:spLocks noGrp="1"/>
          </p:cNvSpPr>
          <p:nvPr>
            <p:ph type="ctrTitle"/>
          </p:nvPr>
        </p:nvSpPr>
        <p:spPr>
          <a:xfrm>
            <a:off x="685800" y="1425039"/>
            <a:ext cx="7772400" cy="1468967"/>
          </a:xfr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defTabSz="457200" rtl="0" eaLnBrk="0" fontAlgn="base" hangingPunct="0">
              <a:spcBef>
                <a:spcPct val="0"/>
              </a:spcBef>
              <a:spcAft>
                <a:spcPct val="0"/>
              </a:spcAft>
              <a:defRPr lang="fr-FR" sz="4000" b="1" kern="1200">
                <a:solidFill>
                  <a:srgbClr val="EEECE1"/>
                </a:solidFill>
                <a:latin typeface="Tahoma"/>
                <a:ea typeface="ＭＳ Ｐゴシック" pitchFamily="30" charset="-128"/>
                <a:cs typeface="ＭＳ Ｐゴシック" pitchFamily="30" charset="-128"/>
              </a:defRPr>
            </a:lvl1pPr>
          </a:lstStyle>
          <a:p>
            <a:r>
              <a:rPr lang="en-US" smtClean="0"/>
              <a:t>Click to edit Master title style</a:t>
            </a:r>
            <a:endParaRPr lang="fr-FR" dirty="0"/>
          </a:p>
        </p:txBody>
      </p:sp>
      <p:sp>
        <p:nvSpPr>
          <p:cNvPr id="3" name="Sous-titre 2"/>
          <p:cNvSpPr>
            <a:spLocks noGrp="1"/>
          </p:cNvSpPr>
          <p:nvPr>
            <p:ph type="subTitle" idx="1"/>
          </p:nvPr>
        </p:nvSpPr>
        <p:spPr>
          <a:xfrm>
            <a:off x="685800" y="3396343"/>
            <a:ext cx="5867400" cy="1752600"/>
          </a:xfr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defTabSz="457200" rtl="0" eaLnBrk="0" fontAlgn="base" hangingPunct="0">
              <a:spcBef>
                <a:spcPct val="20000"/>
              </a:spcBef>
              <a:spcAft>
                <a:spcPct val="0"/>
              </a:spcAft>
              <a:buFont typeface="Arial" pitchFamily="-112" charset="0"/>
              <a:buNone/>
              <a:defRPr lang="fr-FR" sz="2400" kern="1200">
                <a:solidFill>
                  <a:schemeClr val="bg1"/>
                </a:solidFill>
                <a:latin typeface="Tahoma"/>
                <a:ea typeface="ＭＳ Ｐゴシック" pitchFamily="30" charset="-128"/>
                <a:cs typeface="ＭＳ Ｐゴシック" pitchFamily="3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70F8C75-642C-1D4D-A9B5-B327E7ED2049}" type="slidenum">
              <a:rPr lang="fr-FR"/>
              <a:pPr>
                <a:defRPr/>
              </a:pPr>
              <a:t>‹#›</a:t>
            </a:fld>
            <a:endParaRPr lang="fr-FR" dirty="0"/>
          </a:p>
        </p:txBody>
      </p:sp>
    </p:spTree>
    <p:extLst>
      <p:ext uri="{BB962C8B-B14F-4D97-AF65-F5344CB8AC3E}">
        <p14:creationId xmlns:p14="http://schemas.microsoft.com/office/powerpoint/2010/main" xmlns="" val="24016028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7" name="Titre 6"/>
          <p:cNvSpPr>
            <a:spLocks noGrp="1"/>
          </p:cNvSpPr>
          <p:nvPr>
            <p:ph type="title"/>
          </p:nvPr>
        </p:nvSpPr>
        <p:spPr/>
        <p:txBody>
          <a:bodyPr/>
          <a:lstStyle/>
          <a:p>
            <a:r>
              <a:rPr lang="en-US" smtClean="0"/>
              <a:t>Click to edit Master title style</a:t>
            </a:r>
            <a:endParaRPr lang="fr-FR" dirty="0"/>
          </a:p>
        </p:txBody>
      </p:sp>
      <p:sp>
        <p:nvSpPr>
          <p:cNvPr id="9" name="Espace réservé du numéro de diapositive 8"/>
          <p:cNvSpPr>
            <a:spLocks noGrp="1"/>
          </p:cNvSpPr>
          <p:nvPr>
            <p:ph type="sldNum" sz="quarter" idx="11"/>
          </p:nvPr>
        </p:nvSpPr>
        <p:spPr/>
        <p:txBody>
          <a:bodyPr/>
          <a:lstStyle/>
          <a:p>
            <a:pPr>
              <a:defRPr/>
            </a:pPr>
            <a:fld id="{B33ACB98-4179-C043-AB21-7B6EA227F24D}" type="slidenum">
              <a:rPr lang="fr-FR" smtClean="0"/>
              <a:pPr>
                <a:defRPr/>
              </a:pPr>
              <a:t>‹#›</a:t>
            </a:fld>
            <a:endParaRPr lang="fr-FR" dirty="0"/>
          </a:p>
        </p:txBody>
      </p:sp>
      <p:sp>
        <p:nvSpPr>
          <p:cNvPr id="10" name="Espace réservé du pied de page 9"/>
          <p:cNvSpPr>
            <a:spLocks noGrp="1"/>
          </p:cNvSpPr>
          <p:nvPr>
            <p:ph type="ftr" sz="quarter" idx="12"/>
          </p:nvPr>
        </p:nvSpPr>
        <p:spPr/>
        <p:txBody>
          <a:bodyPr/>
          <a:lstStyle/>
          <a:p>
            <a:pPr>
              <a:defRPr/>
            </a:pPr>
            <a:endParaRPr lang="fr-FR"/>
          </a:p>
        </p:txBody>
      </p:sp>
    </p:spTree>
    <p:extLst>
      <p:ext uri="{BB962C8B-B14F-4D97-AF65-F5344CB8AC3E}">
        <p14:creationId xmlns:p14="http://schemas.microsoft.com/office/powerpoint/2010/main" xmlns="" val="4035848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3133"/>
          </a:xfrm>
        </p:spPr>
        <p:txBody>
          <a:bodyPr/>
          <a:lstStyle>
            <a:lvl1pPr algn="l">
              <a:defRPr sz="40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313" y="2906187"/>
            <a:ext cx="7772400" cy="1500716"/>
          </a:xfrm>
        </p:spPr>
        <p:txBody>
          <a:bodyPr anchor="b">
            <a:normAutofit/>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611EC9A-3509-5F4C-B2B3-664A1BD6773D}" type="slidenum">
              <a:rPr lang="fr-FR"/>
              <a:pPr>
                <a:defRPr/>
              </a:pPr>
              <a:t>‹#›</a:t>
            </a:fld>
            <a:endParaRPr lang="fr-FR" dirty="0"/>
          </a:p>
        </p:txBody>
      </p:sp>
    </p:spTree>
    <p:extLst>
      <p:ext uri="{BB962C8B-B14F-4D97-AF65-F5344CB8AC3E}">
        <p14:creationId xmlns:p14="http://schemas.microsoft.com/office/powerpoint/2010/main" xmlns="" val="5463315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sz="half" idx="1"/>
          </p:nvPr>
        </p:nvSpPr>
        <p:spPr>
          <a:xfrm>
            <a:off x="457200" y="1600204"/>
            <a:ext cx="4038600" cy="4525433"/>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4648200" y="1600204"/>
            <a:ext cx="4038600" cy="4525433"/>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CB850343-8971-D443-952F-BD1C465A9BEC}" type="slidenum">
              <a:rPr lang="fr-FR"/>
              <a:pPr>
                <a:defRPr/>
              </a:pPr>
              <a:t>‹#›</a:t>
            </a:fld>
            <a:endParaRPr lang="fr-FR" dirty="0"/>
          </a:p>
        </p:txBody>
      </p:sp>
    </p:spTree>
    <p:extLst>
      <p:ext uri="{BB962C8B-B14F-4D97-AF65-F5344CB8AC3E}">
        <p14:creationId xmlns:p14="http://schemas.microsoft.com/office/powerpoint/2010/main" xmlns="" val="13107147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200" y="1534584"/>
            <a:ext cx="4040188"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5935"/>
            <a:ext cx="4040188" cy="2492990"/>
          </a:xfrm>
        </p:spPr>
        <p:txBody>
          <a:bodyPr>
            <a:sp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5" name="Espace réservé du texte 4"/>
          <p:cNvSpPr>
            <a:spLocks noGrp="1"/>
          </p:cNvSpPr>
          <p:nvPr>
            <p:ph type="body" sz="quarter" idx="3"/>
          </p:nvPr>
        </p:nvSpPr>
        <p:spPr>
          <a:xfrm>
            <a:off x="4645030" y="1534584"/>
            <a:ext cx="4041775"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Espace réservé du pied de page 4"/>
          <p:cNvSpPr>
            <a:spLocks noGrp="1"/>
          </p:cNvSpPr>
          <p:nvPr>
            <p:ph type="ftr" sz="quarter" idx="11"/>
          </p:nvPr>
        </p:nvSpPr>
        <p:spPr/>
        <p:txBody>
          <a:bodyPr/>
          <a:lstStyle>
            <a:lvl1pPr>
              <a:defRPr/>
            </a:lvl1pPr>
          </a:lstStyle>
          <a:p>
            <a:pPr>
              <a:defRPr/>
            </a:pPr>
            <a:endParaRPr lang="fr-FR"/>
          </a:p>
        </p:txBody>
      </p:sp>
      <p:sp>
        <p:nvSpPr>
          <p:cNvPr id="8" name="Espace réservé du numéro de diapositive 5"/>
          <p:cNvSpPr>
            <a:spLocks noGrp="1"/>
          </p:cNvSpPr>
          <p:nvPr>
            <p:ph type="sldNum" sz="quarter" idx="12"/>
          </p:nvPr>
        </p:nvSpPr>
        <p:spPr/>
        <p:txBody>
          <a:bodyPr/>
          <a:lstStyle>
            <a:lvl1pPr>
              <a:defRPr/>
            </a:lvl1pPr>
          </a:lstStyle>
          <a:p>
            <a:pPr>
              <a:defRPr/>
            </a:pPr>
            <a:fld id="{A9B59F4A-C29C-7F45-9B01-00598ACA6821}" type="slidenum">
              <a:rPr lang="fr-FR"/>
              <a:pPr>
                <a:defRPr/>
              </a:pPr>
              <a:t>‹#›</a:t>
            </a:fld>
            <a:endParaRPr lang="fr-FR" dirty="0"/>
          </a:p>
        </p:txBody>
      </p:sp>
    </p:spTree>
    <p:extLst>
      <p:ext uri="{BB962C8B-B14F-4D97-AF65-F5344CB8AC3E}">
        <p14:creationId xmlns:p14="http://schemas.microsoft.com/office/powerpoint/2010/main" xmlns="" val="604226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94EBADE1-75E6-D349-98EC-B36708060BA6}" type="slidenum">
              <a:rPr lang="fr-FR"/>
              <a:pPr>
                <a:defRPr/>
              </a:pPr>
              <a:t>‹#›</a:t>
            </a:fld>
            <a:endParaRPr lang="fr-FR"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88F1886B-8DDC-1249-A24F-3AA45D8184F5}" type="slidenum">
              <a:rPr lang="fr-FR"/>
              <a:pPr>
                <a:defRPr/>
              </a:pPr>
              <a:t>‹#›</a:t>
            </a:fld>
            <a:endParaRPr lang="fr-FR" dirty="0"/>
          </a:p>
        </p:txBody>
      </p:sp>
    </p:spTree>
    <p:extLst>
      <p:ext uri="{BB962C8B-B14F-4D97-AF65-F5344CB8AC3E}">
        <p14:creationId xmlns:p14="http://schemas.microsoft.com/office/powerpoint/2010/main" xmlns="" val="11290858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94EBADE1-75E6-D349-98EC-B36708060BA6}" type="slidenum">
              <a:rPr lang="fr-FR"/>
              <a:pPr>
                <a:defRPr/>
              </a:pPr>
              <a:t>‹#›</a:t>
            </a:fld>
            <a:endParaRPr lang="fr-FR" dirty="0"/>
          </a:p>
        </p:txBody>
      </p:sp>
    </p:spTree>
    <p:extLst>
      <p:ext uri="{BB962C8B-B14F-4D97-AF65-F5344CB8AC3E}">
        <p14:creationId xmlns:p14="http://schemas.microsoft.com/office/powerpoint/2010/main" xmlns="" val="6588670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5" y="273054"/>
            <a:ext cx="3008313" cy="1162049"/>
          </a:xfrm>
        </p:spPr>
        <p:txBody>
          <a:bodyPr anchor="b"/>
          <a:lstStyle>
            <a:lvl1pPr algn="l">
              <a:defRPr sz="2000" b="1"/>
            </a:lvl1pPr>
          </a:lstStyle>
          <a:p>
            <a:r>
              <a:rPr lang="en-US" smtClean="0"/>
              <a:t>Click to edit Master title style</a:t>
            </a:r>
            <a:endParaRPr lang="fr-FR"/>
          </a:p>
        </p:txBody>
      </p:sp>
      <p:sp>
        <p:nvSpPr>
          <p:cNvPr id="3" name="Espace réservé du contenu 2"/>
          <p:cNvSpPr>
            <a:spLocks noGrp="1"/>
          </p:cNvSpPr>
          <p:nvPr>
            <p:ph idx="1"/>
          </p:nvPr>
        </p:nvSpPr>
        <p:spPr>
          <a:xfrm>
            <a:off x="3575050" y="273054"/>
            <a:ext cx="5111750" cy="5852583"/>
          </a:xfrm>
        </p:spPr>
        <p:txBody>
          <a:bodyPr>
            <a:norm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205" y="1435100"/>
            <a:ext cx="3008313" cy="469053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5DFE7574-940F-7547-A43D-40DACB93F011}" type="slidenum">
              <a:rPr lang="fr-FR"/>
              <a:pPr>
                <a:defRPr/>
              </a:pPr>
              <a:t>‹#›</a:t>
            </a:fld>
            <a:endParaRPr lang="fr-FR" dirty="0"/>
          </a:p>
        </p:txBody>
      </p:sp>
    </p:spTree>
    <p:extLst>
      <p:ext uri="{BB962C8B-B14F-4D97-AF65-F5344CB8AC3E}">
        <p14:creationId xmlns:p14="http://schemas.microsoft.com/office/powerpoint/2010/main" xmlns="" val="1379061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7267"/>
          </a:xfrm>
        </p:spPr>
        <p:txBody>
          <a:bodyPr anchor="b"/>
          <a:lstStyle>
            <a:lvl1pPr algn="l">
              <a:defRPr sz="20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288" y="61383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FR" noProof="0" smtClean="0"/>
          </a:p>
        </p:txBody>
      </p:sp>
      <p:sp>
        <p:nvSpPr>
          <p:cNvPr id="4" name="Espace réservé du texte 3"/>
          <p:cNvSpPr>
            <a:spLocks noGrp="1"/>
          </p:cNvSpPr>
          <p:nvPr>
            <p:ph type="body" sz="half" idx="2"/>
          </p:nvPr>
        </p:nvSpPr>
        <p:spPr>
          <a:xfrm>
            <a:off x="1792288" y="5367868"/>
            <a:ext cx="5486400" cy="80433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225A3614-406C-5F41-8DE4-B2279BB81260}" type="slidenum">
              <a:rPr lang="fr-FR"/>
              <a:pPr>
                <a:defRPr/>
              </a:pPr>
              <a:t>‹#›</a:t>
            </a:fld>
            <a:endParaRPr lang="fr-FR" dirty="0"/>
          </a:p>
        </p:txBody>
      </p:sp>
    </p:spTree>
    <p:extLst>
      <p:ext uri="{BB962C8B-B14F-4D97-AF65-F5344CB8AC3E}">
        <p14:creationId xmlns:p14="http://schemas.microsoft.com/office/powerpoint/2010/main" xmlns="" val="7909872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dirty="0"/>
          </a:p>
        </p:txBody>
      </p:sp>
      <p:sp>
        <p:nvSpPr>
          <p:cNvPr id="3" name="Espace réservé du texte vertical 2"/>
          <p:cNvSpPr>
            <a:spLocks noGrp="1"/>
          </p:cNvSpPr>
          <p:nvPr>
            <p:ph type="body" orient="vert" idx="1"/>
          </p:nvPr>
        </p:nvSpPr>
        <p:spPr/>
        <p:txBody>
          <a:bodyPr vert="eaVe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ACCE431-8C99-6643-AB2E-11E570F5917D}" type="slidenum">
              <a:rPr lang="fr-FR"/>
              <a:pPr>
                <a:defRPr/>
              </a:pPr>
              <a:t>‹#›</a:t>
            </a:fld>
            <a:endParaRPr lang="fr-FR" dirty="0"/>
          </a:p>
        </p:txBody>
      </p:sp>
    </p:spTree>
    <p:extLst>
      <p:ext uri="{BB962C8B-B14F-4D97-AF65-F5344CB8AC3E}">
        <p14:creationId xmlns:p14="http://schemas.microsoft.com/office/powerpoint/2010/main" xmlns="" val="35131495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5169"/>
            <a:ext cx="2057400" cy="5850467"/>
          </a:xfrm>
        </p:spPr>
        <p:txBody>
          <a:bodyPr vert="eaVert"/>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457200" y="275169"/>
            <a:ext cx="6019800" cy="5850467"/>
          </a:xfrm>
        </p:spPr>
        <p:txBody>
          <a:bodyPr vert="eaVe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E50123B-F4A3-1547-A4A3-26EDCA54B118}" type="slidenum">
              <a:rPr lang="fr-FR"/>
              <a:pPr>
                <a:defRPr/>
              </a:pPr>
              <a:t>‹#›</a:t>
            </a:fld>
            <a:endParaRPr lang="fr-FR" dirty="0"/>
          </a:p>
        </p:txBody>
      </p:sp>
    </p:spTree>
    <p:extLst>
      <p:ext uri="{BB962C8B-B14F-4D97-AF65-F5344CB8AC3E}">
        <p14:creationId xmlns:p14="http://schemas.microsoft.com/office/powerpoint/2010/main" xmlns="" val="25814142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smtClean="0"/>
              <a:t>Click to edit Master title style</a:t>
            </a:r>
            <a:endParaRPr lang="fr-FR"/>
          </a:p>
        </p:txBody>
      </p:sp>
      <p:sp>
        <p:nvSpPr>
          <p:cNvPr id="3" name="Content Placeholder 2"/>
          <p:cNvSpPr>
            <a:spLocks noGrp="1"/>
          </p:cNvSpPr>
          <p:nvPr>
            <p:ph idx="1"/>
          </p:nvPr>
        </p:nvSpPr>
        <p:spPr>
          <a:xfrm>
            <a:off x="468313" y="1219200"/>
            <a:ext cx="6335712"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pied de page 4"/>
          <p:cNvSpPr>
            <a:spLocks noGrp="1"/>
          </p:cNvSpPr>
          <p:nvPr>
            <p:ph type="ftr" sz="quarter" idx="10"/>
          </p:nvPr>
        </p:nvSpPr>
        <p:spPr>
          <a:xfrm>
            <a:off x="3124200" y="6356350"/>
            <a:ext cx="2895600" cy="366713"/>
          </a:xfrm>
          <a:prstGeom prst="rect">
            <a:avLst/>
          </a:prstGeom>
        </p:spPr>
        <p:txBody>
          <a:bodyPr/>
          <a:lstStyle>
            <a:lvl1pPr>
              <a:defRPr>
                <a:latin typeface="Arial"/>
              </a:defRPr>
            </a:lvl1pPr>
          </a:lstStyle>
          <a:p>
            <a:pPr>
              <a:defRPr/>
            </a:pPr>
            <a:endParaRPr lang="fr-FR" dirty="0"/>
          </a:p>
        </p:txBody>
      </p:sp>
      <p:sp>
        <p:nvSpPr>
          <p:cNvPr id="5" name="Espace réservé du numéro de diapositive 5"/>
          <p:cNvSpPr>
            <a:spLocks noGrp="1"/>
          </p:cNvSpPr>
          <p:nvPr>
            <p:ph type="sldNum" sz="quarter" idx="11"/>
          </p:nvPr>
        </p:nvSpPr>
        <p:spPr/>
        <p:txBody>
          <a:bodyPr/>
          <a:lstStyle>
            <a:lvl1pPr>
              <a:defRPr/>
            </a:lvl1pPr>
          </a:lstStyle>
          <a:p>
            <a:pPr>
              <a:defRPr/>
            </a:pPr>
            <a:fld id="{ED8B182F-9A0B-49C5-9FF0-5BDA5B1AA8BC}" type="slidenum">
              <a:rPr lang="fr-FR" smtClean="0"/>
              <a:pPr>
                <a:defRPr/>
              </a:pPr>
              <a:t>‹#›</a:t>
            </a:fld>
            <a:endParaRPr lang="fr-FR" dirty="0"/>
          </a:p>
        </p:txBody>
      </p:sp>
    </p:spTree>
    <p:extLst>
      <p:ext uri="{BB962C8B-B14F-4D97-AF65-F5344CB8AC3E}">
        <p14:creationId xmlns:p14="http://schemas.microsoft.com/office/powerpoint/2010/main" xmlns="" val="490637921"/>
      </p:ext>
    </p:extLst>
  </p:cSld>
  <p:clrMapOvr>
    <a:masterClrMapping/>
  </p:clrMapOvr>
  <p:transition>
    <p:wipe dir="r"/>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425039"/>
            <a:ext cx="7772400" cy="1468967"/>
          </a:xfrm>
          <a:noFill/>
          <a:ln w="9525">
            <a:noFill/>
            <a:miter lim="800000"/>
            <a:headEnd/>
            <a:tailEnd/>
          </a:ln>
        </p:spPr>
        <p:txBody>
          <a:bodyPr anchor="b">
            <a:normAutofit/>
          </a:bodyPr>
          <a:lstStyle>
            <a:lvl1pPr algn="l" defTabSz="457200" rtl="0" eaLnBrk="0" fontAlgn="base" hangingPunct="0">
              <a:spcBef>
                <a:spcPct val="0"/>
              </a:spcBef>
              <a:spcAft>
                <a:spcPct val="0"/>
              </a:spcAft>
              <a:defRPr lang="fr-FR" sz="4000" b="1" kern="1200">
                <a:solidFill>
                  <a:srgbClr val="EEECE1"/>
                </a:solidFill>
                <a:latin typeface="Arial"/>
                <a:ea typeface="ＭＳ Ｐゴシック" pitchFamily="30" charset="-128"/>
                <a:cs typeface="ＭＳ Ｐゴシック" pitchFamily="30" charset="-128"/>
              </a:defRPr>
            </a:lvl1pPr>
          </a:lstStyle>
          <a:p>
            <a:r>
              <a:rPr lang="fr-FR" dirty="0" smtClean="0"/>
              <a:t>Cliquez pour modifier le style du titre</a:t>
            </a:r>
            <a:endParaRPr lang="fr-FR" dirty="0"/>
          </a:p>
        </p:txBody>
      </p:sp>
      <p:sp>
        <p:nvSpPr>
          <p:cNvPr id="3" name="Sous-titre 2"/>
          <p:cNvSpPr>
            <a:spLocks noGrp="1"/>
          </p:cNvSpPr>
          <p:nvPr>
            <p:ph type="subTitle" idx="1"/>
          </p:nvPr>
        </p:nvSpPr>
        <p:spPr>
          <a:xfrm>
            <a:off x="685800" y="3396343"/>
            <a:ext cx="5867400" cy="1752600"/>
          </a:xfrm>
          <a:noFill/>
          <a:ln w="9525">
            <a:noFill/>
            <a:miter lim="800000"/>
            <a:headEnd/>
            <a:tailEnd/>
          </a:ln>
        </p:spPr>
        <p:txBody>
          <a:bodyPr>
            <a:normAutofit/>
          </a:bodyPr>
          <a:lstStyle>
            <a:lvl1pPr marL="0" indent="0" algn="l" defTabSz="457200" rtl="0" eaLnBrk="0" fontAlgn="base" hangingPunct="0">
              <a:spcBef>
                <a:spcPct val="20000"/>
              </a:spcBef>
              <a:spcAft>
                <a:spcPct val="0"/>
              </a:spcAft>
              <a:buFont typeface="Arial" pitchFamily="-112" charset="0"/>
              <a:buNone/>
              <a:defRPr lang="fr-FR" sz="2400" kern="1200">
                <a:solidFill>
                  <a:schemeClr val="bg1"/>
                </a:solidFill>
                <a:latin typeface="Arial"/>
                <a:ea typeface="ＭＳ Ｐゴシック" pitchFamily="30" charset="-128"/>
                <a:cs typeface="ＭＳ Ｐゴシック" pitchFamily="3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7" name="Espace réservé du pied de page 4"/>
          <p:cNvSpPr>
            <a:spLocks noGrp="1"/>
          </p:cNvSpPr>
          <p:nvPr>
            <p:ph type="ftr" sz="quarter" idx="10"/>
          </p:nvPr>
        </p:nvSpPr>
        <p:spPr>
          <a:xfrm>
            <a:off x="3124200" y="6356350"/>
            <a:ext cx="2895600" cy="366713"/>
          </a:xfrm>
          <a:prstGeom prst="rect">
            <a:avLst/>
          </a:prstGeom>
        </p:spPr>
        <p:txBody>
          <a:bodyPr/>
          <a:lstStyle>
            <a:lvl1pPr>
              <a:defRPr>
                <a:latin typeface="Arial"/>
              </a:defRPr>
            </a:lvl1pPr>
          </a:lstStyle>
          <a:p>
            <a:pPr algn="r" defTabSz="914400">
              <a:defRPr/>
            </a:pPr>
            <a:endParaRPr lang="fr-FR" sz="1200" b="1" dirty="0">
              <a:solidFill>
                <a:srgbClr val="898989"/>
              </a:solidFill>
              <a:ea typeface="ＭＳ Ｐゴシック" pitchFamily="34" charset="-128"/>
            </a:endParaRPr>
          </a:p>
        </p:txBody>
      </p:sp>
      <p:sp>
        <p:nvSpPr>
          <p:cNvPr id="8" name="Espace réservé du numéro de diapositive 5"/>
          <p:cNvSpPr>
            <a:spLocks noGrp="1"/>
          </p:cNvSpPr>
          <p:nvPr>
            <p:ph type="sldNum" sz="quarter" idx="11"/>
          </p:nvPr>
        </p:nvSpPr>
        <p:spPr>
          <a:xfrm>
            <a:off x="6553200" y="6356350"/>
            <a:ext cx="2133600" cy="366713"/>
          </a:xfrm>
        </p:spPr>
        <p:txBody>
          <a:bodyPr/>
          <a:lstStyle>
            <a:lvl1pPr>
              <a:defRPr b="0">
                <a:latin typeface="Arial"/>
                <a:ea typeface="ＭＳ Ｐゴシック" pitchFamily="34" charset="-128"/>
                <a:cs typeface="+mn-cs"/>
              </a:defRPr>
            </a:lvl1pPr>
          </a:lstStyle>
          <a:p>
            <a:pPr>
              <a:defRPr/>
            </a:pPr>
            <a:fld id="{9E2D31A5-9E61-41A3-A4BD-7394D8020AD1}" type="slidenum">
              <a:rPr lang="fr-FR" smtClean="0">
                <a:solidFill>
                  <a:srgbClr val="A4A4A4"/>
                </a:solidFill>
              </a:rPr>
              <a:pPr>
                <a:defRPr/>
              </a:pPr>
              <a:t>‹#›</a:t>
            </a:fld>
            <a:endParaRPr lang="fr-FR" dirty="0">
              <a:solidFill>
                <a:srgbClr val="A4A4A4"/>
              </a:solidFill>
            </a:endParaRPr>
          </a:p>
        </p:txBody>
      </p:sp>
      <p:pic>
        <p:nvPicPr>
          <p:cNvPr id="10" name="Image 9" descr="fond ppt-01.png"/>
          <p:cNvPicPr>
            <a:picLocks noChangeAspect="1"/>
          </p:cNvPicPr>
          <p:nvPr userDrawn="1"/>
        </p:nvPicPr>
        <p:blipFill>
          <a:blip r:embed="rId2" cstate="print"/>
          <a:stretch>
            <a:fillRect/>
          </a:stretch>
        </p:blipFill>
        <p:spPr>
          <a:xfrm>
            <a:off x="0" y="0"/>
            <a:ext cx="9144000" cy="6858000"/>
          </a:xfrm>
          <a:prstGeom prst="rect">
            <a:avLst/>
          </a:prstGeom>
        </p:spPr>
      </p:pic>
      <p:pic>
        <p:nvPicPr>
          <p:cNvPr id="9" name="Image 8" descr="NEW LOGO-06.png"/>
          <p:cNvPicPr>
            <a:picLocks noChangeAspect="1"/>
          </p:cNvPicPr>
          <p:nvPr userDrawn="1"/>
        </p:nvPicPr>
        <p:blipFill>
          <a:blip r:embed="rId3" cstate="print"/>
          <a:srcRect/>
          <a:stretch>
            <a:fillRect/>
          </a:stretch>
        </p:blipFill>
        <p:spPr bwMode="auto">
          <a:xfrm>
            <a:off x="1200366" y="1514042"/>
            <a:ext cx="6812852" cy="1296892"/>
          </a:xfrm>
          <a:prstGeom prst="rect">
            <a:avLst/>
          </a:prstGeom>
          <a:noFill/>
          <a:ln w="9525">
            <a:noFill/>
            <a:miter lim="800000"/>
            <a:headEnd/>
            <a:tailEnd/>
          </a:ln>
        </p:spPr>
      </p:pic>
    </p:spTree>
    <p:extLst>
      <p:ext uri="{BB962C8B-B14F-4D97-AF65-F5344CB8AC3E}">
        <p14:creationId xmlns:p14="http://schemas.microsoft.com/office/powerpoint/2010/main" xmlns="" val="9741486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1_Diapositive de titre">
    <p:spTree>
      <p:nvGrpSpPr>
        <p:cNvPr id="1" name=""/>
        <p:cNvGrpSpPr/>
        <p:nvPr/>
      </p:nvGrpSpPr>
      <p:grpSpPr>
        <a:xfrm>
          <a:off x="0" y="0"/>
          <a:ext cx="0" cy="0"/>
          <a:chOff x="0" y="0"/>
          <a:chExt cx="0" cy="0"/>
        </a:xfrm>
      </p:grpSpPr>
      <p:pic>
        <p:nvPicPr>
          <p:cNvPr id="10" name="Image 9" descr="fond ppt-02.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re 1"/>
          <p:cNvSpPr>
            <a:spLocks noGrp="1"/>
          </p:cNvSpPr>
          <p:nvPr>
            <p:ph type="ctrTitle" hasCustomPrompt="1"/>
          </p:nvPr>
        </p:nvSpPr>
        <p:spPr>
          <a:xfrm>
            <a:off x="550863" y="2746910"/>
            <a:ext cx="7772400" cy="1468967"/>
          </a:xfrm>
          <a:noFill/>
          <a:ln w="9525">
            <a:noFill/>
            <a:miter lim="800000"/>
            <a:headEnd/>
            <a:tailEnd/>
          </a:ln>
        </p:spPr>
        <p:txBody>
          <a:bodyPr anchor="b">
            <a:normAutofit/>
          </a:bodyPr>
          <a:lstStyle>
            <a:lvl1pPr algn="l" defTabSz="457200" rtl="0" eaLnBrk="0" fontAlgn="base" hangingPunct="0">
              <a:spcBef>
                <a:spcPct val="0"/>
              </a:spcBef>
              <a:spcAft>
                <a:spcPct val="0"/>
              </a:spcAft>
              <a:defRPr lang="fr-FR" sz="4300" b="1" kern="1200">
                <a:solidFill>
                  <a:srgbClr val="EEECE1"/>
                </a:solidFill>
                <a:latin typeface="Arial"/>
                <a:ea typeface="ＭＳ Ｐゴシック" pitchFamily="30" charset="-128"/>
                <a:cs typeface="ＭＳ Ｐゴシック" pitchFamily="30" charset="-128"/>
              </a:defRPr>
            </a:lvl1pPr>
          </a:lstStyle>
          <a:p>
            <a:r>
              <a:rPr lang="fr-FR" dirty="0" smtClean="0"/>
              <a:t>CLIQUEZ POUR MODIFIER LE STYLE DU TITRE</a:t>
            </a:r>
            <a:endParaRPr lang="fr-FR" dirty="0"/>
          </a:p>
        </p:txBody>
      </p:sp>
      <p:sp>
        <p:nvSpPr>
          <p:cNvPr id="3" name="Sous-titre 2"/>
          <p:cNvSpPr>
            <a:spLocks noGrp="1"/>
          </p:cNvSpPr>
          <p:nvPr>
            <p:ph type="subTitle" idx="1"/>
          </p:nvPr>
        </p:nvSpPr>
        <p:spPr>
          <a:xfrm>
            <a:off x="550863" y="4289589"/>
            <a:ext cx="7815262" cy="1334407"/>
          </a:xfrm>
          <a:noFill/>
          <a:ln w="9525">
            <a:noFill/>
            <a:miter lim="800000"/>
            <a:headEnd/>
            <a:tailEnd/>
          </a:ln>
        </p:spPr>
        <p:txBody>
          <a:bodyPr>
            <a:normAutofit/>
          </a:bodyPr>
          <a:lstStyle>
            <a:lvl1pPr marL="0" indent="0" algn="l" defTabSz="457200" rtl="0" eaLnBrk="0" fontAlgn="base" hangingPunct="0">
              <a:spcBef>
                <a:spcPct val="20000"/>
              </a:spcBef>
              <a:spcAft>
                <a:spcPct val="0"/>
              </a:spcAft>
              <a:buFont typeface="Arial" pitchFamily="-112" charset="0"/>
              <a:buNone/>
              <a:defRPr lang="fr-FR" sz="2400" kern="1200">
                <a:solidFill>
                  <a:schemeClr val="accent5"/>
                </a:solidFill>
                <a:latin typeface="Arial"/>
                <a:ea typeface="ＭＳ Ｐゴシック" pitchFamily="30" charset="-128"/>
                <a:cs typeface="ＭＳ Ｐゴシック" pitchFamily="3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7" name="Espace réservé du pied de page 4"/>
          <p:cNvSpPr>
            <a:spLocks noGrp="1"/>
          </p:cNvSpPr>
          <p:nvPr>
            <p:ph type="ftr" sz="quarter" idx="10"/>
          </p:nvPr>
        </p:nvSpPr>
        <p:spPr>
          <a:xfrm>
            <a:off x="3124200" y="6356350"/>
            <a:ext cx="2895600" cy="366713"/>
          </a:xfrm>
          <a:prstGeom prst="rect">
            <a:avLst/>
          </a:prstGeom>
        </p:spPr>
        <p:txBody>
          <a:bodyPr/>
          <a:lstStyle>
            <a:lvl1pPr>
              <a:defRPr>
                <a:latin typeface="Arial"/>
              </a:defRPr>
            </a:lvl1pPr>
          </a:lstStyle>
          <a:p>
            <a:pPr algn="r" defTabSz="914400">
              <a:defRPr/>
            </a:pPr>
            <a:endParaRPr lang="fr-FR" sz="1200" b="1" dirty="0">
              <a:solidFill>
                <a:srgbClr val="898989"/>
              </a:solidFill>
              <a:ea typeface="ＭＳ Ｐゴシック" pitchFamily="34" charset="-128"/>
            </a:endParaRPr>
          </a:p>
        </p:txBody>
      </p:sp>
      <p:sp>
        <p:nvSpPr>
          <p:cNvPr id="8" name="Espace réservé du numéro de diapositive 5"/>
          <p:cNvSpPr>
            <a:spLocks noGrp="1"/>
          </p:cNvSpPr>
          <p:nvPr>
            <p:ph type="sldNum" sz="quarter" idx="11"/>
          </p:nvPr>
        </p:nvSpPr>
        <p:spPr>
          <a:xfrm>
            <a:off x="6553200" y="6356350"/>
            <a:ext cx="2133600" cy="366713"/>
          </a:xfrm>
        </p:spPr>
        <p:txBody>
          <a:bodyPr/>
          <a:lstStyle>
            <a:lvl1pPr>
              <a:defRPr b="0">
                <a:latin typeface="Arial"/>
                <a:ea typeface="ＭＳ Ｐゴシック" pitchFamily="34" charset="-128"/>
                <a:cs typeface="+mn-cs"/>
              </a:defRPr>
            </a:lvl1pPr>
          </a:lstStyle>
          <a:p>
            <a:pPr>
              <a:defRPr/>
            </a:pPr>
            <a:fld id="{9E2D31A5-9E61-41A3-A4BD-7394D8020AD1}" type="slidenum">
              <a:rPr lang="fr-FR" smtClean="0">
                <a:solidFill>
                  <a:srgbClr val="A4A4A4"/>
                </a:solidFill>
              </a:rPr>
              <a:pPr>
                <a:defRPr/>
              </a:pPr>
              <a:t>‹#›</a:t>
            </a:fld>
            <a:endParaRPr lang="fr-FR" dirty="0">
              <a:solidFill>
                <a:srgbClr val="A4A4A4"/>
              </a:solidFill>
            </a:endParaRPr>
          </a:p>
        </p:txBody>
      </p:sp>
      <p:pic>
        <p:nvPicPr>
          <p:cNvPr id="9" name="Image 8" descr="NEW LOGO-06.png"/>
          <p:cNvPicPr>
            <a:picLocks noChangeAspect="1"/>
          </p:cNvPicPr>
          <p:nvPr userDrawn="1"/>
        </p:nvPicPr>
        <p:blipFill>
          <a:blip r:embed="rId3" cstate="print"/>
          <a:srcRect/>
          <a:stretch>
            <a:fillRect/>
          </a:stretch>
        </p:blipFill>
        <p:spPr bwMode="auto">
          <a:xfrm>
            <a:off x="6409266" y="480865"/>
            <a:ext cx="2078719" cy="395704"/>
          </a:xfrm>
          <a:prstGeom prst="rect">
            <a:avLst/>
          </a:prstGeom>
          <a:noFill/>
          <a:ln w="9525">
            <a:noFill/>
            <a:miter lim="800000"/>
            <a:headEnd/>
            <a:tailEnd/>
          </a:ln>
        </p:spPr>
      </p:pic>
    </p:spTree>
    <p:extLst>
      <p:ext uri="{BB962C8B-B14F-4D97-AF65-F5344CB8AC3E}">
        <p14:creationId xmlns:p14="http://schemas.microsoft.com/office/powerpoint/2010/main" xmlns="" val="17876788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Titre 6"/>
          <p:cNvSpPr>
            <a:spLocks noGrp="1"/>
          </p:cNvSpPr>
          <p:nvPr>
            <p:ph type="title"/>
          </p:nvPr>
        </p:nvSpPr>
        <p:spPr/>
        <p:txBody>
          <a:bodyPr/>
          <a:lstStyle/>
          <a:p>
            <a:r>
              <a:rPr lang="fr-FR" smtClean="0"/>
              <a:t>Cliquez pour modifier le style du titre</a:t>
            </a:r>
            <a:endParaRPr lang="fr-FR"/>
          </a:p>
        </p:txBody>
      </p:sp>
      <p:sp>
        <p:nvSpPr>
          <p:cNvPr id="5" name="Espace réservé du numéro de diapositive 5"/>
          <p:cNvSpPr>
            <a:spLocks noGrp="1"/>
          </p:cNvSpPr>
          <p:nvPr>
            <p:ph type="sldNum" sz="quarter" idx="11"/>
          </p:nvPr>
        </p:nvSpPr>
        <p:spPr>
          <a:xfrm>
            <a:off x="4342457" y="6511926"/>
            <a:ext cx="521643" cy="306387"/>
          </a:xfrm>
        </p:spPr>
        <p:txBody>
          <a:bodyPr/>
          <a:lstStyle>
            <a:lvl1pPr>
              <a:defRPr sz="900" smtClean="0"/>
            </a:lvl1pPr>
          </a:lstStyle>
          <a:p>
            <a:pPr>
              <a:defRPr/>
            </a:pPr>
            <a:fld id="{EE4F177D-54BF-4977-9DD7-5D1C617BC56F}" type="slidenum">
              <a:rPr lang="fr-FR">
                <a:solidFill>
                  <a:srgbClr val="A4A4A4"/>
                </a:solidFill>
              </a:rPr>
              <a:pPr>
                <a:defRPr/>
              </a:pPr>
              <a:t>‹#›</a:t>
            </a:fld>
            <a:endParaRPr lang="fr-FR" dirty="0">
              <a:solidFill>
                <a:srgbClr val="A4A4A4"/>
              </a:solidFill>
            </a:endParaRPr>
          </a:p>
        </p:txBody>
      </p:sp>
    </p:spTree>
    <p:extLst>
      <p:ext uri="{BB962C8B-B14F-4D97-AF65-F5344CB8AC3E}">
        <p14:creationId xmlns:p14="http://schemas.microsoft.com/office/powerpoint/2010/main" xmlns="" val="2627939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5" y="273054"/>
            <a:ext cx="3008313" cy="1162049"/>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4"/>
            <a:ext cx="5111750" cy="58525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5" y="1435100"/>
            <a:ext cx="3008313" cy="4690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5DFE7574-940F-7547-A43D-40DACB93F011}" type="slidenum">
              <a:rPr lang="fr-FR"/>
              <a:pPr>
                <a:defRPr/>
              </a:pPr>
              <a:t>‹#›</a:t>
            </a:fld>
            <a:endParaRPr lang="fr-FR"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3133"/>
          </a:xfrm>
        </p:spPr>
        <p:txBody>
          <a:bodyPr/>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187"/>
            <a:ext cx="7772400" cy="150071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5" name="Espace réservé du numéro de diapositive 5"/>
          <p:cNvSpPr>
            <a:spLocks noGrp="1"/>
          </p:cNvSpPr>
          <p:nvPr>
            <p:ph type="sldNum" sz="quarter" idx="11"/>
          </p:nvPr>
        </p:nvSpPr>
        <p:spPr/>
        <p:txBody>
          <a:bodyPr/>
          <a:lstStyle>
            <a:lvl1pPr>
              <a:defRPr/>
            </a:lvl1pPr>
          </a:lstStyle>
          <a:p>
            <a:pPr>
              <a:defRPr/>
            </a:pPr>
            <a:fld id="{6DB42E2A-3922-4C0A-A152-EC59A58AEC12}" type="slidenum">
              <a:rPr lang="fr-FR">
                <a:solidFill>
                  <a:srgbClr val="A4A4A4"/>
                </a:solidFill>
              </a:rPr>
              <a:pPr>
                <a:defRPr/>
              </a:pPr>
              <a:t>‹#›</a:t>
            </a:fld>
            <a:endParaRPr lang="fr-FR" dirty="0">
              <a:solidFill>
                <a:srgbClr val="A4A4A4"/>
              </a:solidFill>
            </a:endParaRPr>
          </a:p>
        </p:txBody>
      </p:sp>
    </p:spTree>
    <p:extLst>
      <p:ext uri="{BB962C8B-B14F-4D97-AF65-F5344CB8AC3E}">
        <p14:creationId xmlns:p14="http://schemas.microsoft.com/office/powerpoint/2010/main" xmlns="" val="5545356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4"/>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4"/>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numéro de diapositive 5"/>
          <p:cNvSpPr>
            <a:spLocks noGrp="1"/>
          </p:cNvSpPr>
          <p:nvPr>
            <p:ph type="sldNum" sz="quarter" idx="11"/>
          </p:nvPr>
        </p:nvSpPr>
        <p:spPr/>
        <p:txBody>
          <a:bodyPr/>
          <a:lstStyle>
            <a:lvl1pPr>
              <a:defRPr/>
            </a:lvl1pPr>
          </a:lstStyle>
          <a:p>
            <a:pPr>
              <a:defRPr/>
            </a:pPr>
            <a:fld id="{02E6DC9D-31EA-4C87-B43E-0C30E8E2283F}" type="slidenum">
              <a:rPr lang="fr-FR">
                <a:solidFill>
                  <a:srgbClr val="A4A4A4"/>
                </a:solidFill>
              </a:rPr>
              <a:pPr>
                <a:defRPr/>
              </a:pPr>
              <a:t>‹#›</a:t>
            </a:fld>
            <a:endParaRPr lang="fr-FR" dirty="0">
              <a:solidFill>
                <a:srgbClr val="A4A4A4"/>
              </a:solidFill>
            </a:endParaRPr>
          </a:p>
        </p:txBody>
      </p:sp>
    </p:spTree>
    <p:extLst>
      <p:ext uri="{BB962C8B-B14F-4D97-AF65-F5344CB8AC3E}">
        <p14:creationId xmlns:p14="http://schemas.microsoft.com/office/powerpoint/2010/main" xmlns="" val="5417868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4584"/>
            <a:ext cx="4040188"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5935"/>
            <a:ext cx="4040188"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30" y="1534584"/>
            <a:ext cx="4041775"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7" name="Espace réservé du numéro de diapositive 5"/>
          <p:cNvSpPr>
            <a:spLocks noGrp="1"/>
          </p:cNvSpPr>
          <p:nvPr>
            <p:ph type="sldNum" sz="quarter" idx="11"/>
          </p:nvPr>
        </p:nvSpPr>
        <p:spPr/>
        <p:txBody>
          <a:bodyPr/>
          <a:lstStyle>
            <a:lvl1pPr>
              <a:defRPr/>
            </a:lvl1pPr>
          </a:lstStyle>
          <a:p>
            <a:pPr>
              <a:defRPr/>
            </a:pPr>
            <a:fld id="{E5F0D159-B1E2-4749-A357-4FB818D67AF4}" type="slidenum">
              <a:rPr lang="fr-FR">
                <a:solidFill>
                  <a:srgbClr val="A4A4A4"/>
                </a:solidFill>
              </a:rPr>
              <a:pPr>
                <a:defRPr/>
              </a:pPr>
              <a:t>‹#›</a:t>
            </a:fld>
            <a:endParaRPr lang="fr-FR" dirty="0">
              <a:solidFill>
                <a:srgbClr val="A4A4A4"/>
              </a:solidFill>
            </a:endParaRPr>
          </a:p>
        </p:txBody>
      </p:sp>
    </p:spTree>
    <p:extLst>
      <p:ext uri="{BB962C8B-B14F-4D97-AF65-F5344CB8AC3E}">
        <p14:creationId xmlns:p14="http://schemas.microsoft.com/office/powerpoint/2010/main" xmlns="" val="24693831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numéro de diapositive 5"/>
          <p:cNvSpPr>
            <a:spLocks noGrp="1"/>
          </p:cNvSpPr>
          <p:nvPr>
            <p:ph type="sldNum" sz="quarter" idx="11"/>
          </p:nvPr>
        </p:nvSpPr>
        <p:spPr>
          <a:xfrm>
            <a:off x="4342457" y="6511926"/>
            <a:ext cx="521643" cy="306387"/>
          </a:xfrm>
        </p:spPr>
        <p:txBody>
          <a:bodyPr/>
          <a:lstStyle>
            <a:lvl1pPr>
              <a:defRPr sz="900" smtClean="0"/>
            </a:lvl1pPr>
          </a:lstStyle>
          <a:p>
            <a:pPr>
              <a:defRPr/>
            </a:pPr>
            <a:fld id="{EE4F177D-54BF-4977-9DD7-5D1C617BC56F}" type="slidenum">
              <a:rPr lang="fr-FR">
                <a:solidFill>
                  <a:srgbClr val="A4A4A4"/>
                </a:solidFill>
              </a:rPr>
              <a:pPr>
                <a:defRPr/>
              </a:pPr>
              <a:t>‹#›</a:t>
            </a:fld>
            <a:endParaRPr lang="fr-FR" dirty="0">
              <a:solidFill>
                <a:srgbClr val="A4A4A4"/>
              </a:solidFill>
            </a:endParaRPr>
          </a:p>
        </p:txBody>
      </p:sp>
    </p:spTree>
    <p:extLst>
      <p:ext uri="{BB962C8B-B14F-4D97-AF65-F5344CB8AC3E}">
        <p14:creationId xmlns:p14="http://schemas.microsoft.com/office/powerpoint/2010/main" xmlns="" val="38104365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5"/>
          <p:cNvSpPr>
            <a:spLocks noGrp="1"/>
          </p:cNvSpPr>
          <p:nvPr>
            <p:ph type="sldNum" sz="quarter" idx="11"/>
          </p:nvPr>
        </p:nvSpPr>
        <p:spPr>
          <a:xfrm>
            <a:off x="4342457" y="6511926"/>
            <a:ext cx="521643" cy="306387"/>
          </a:xfrm>
        </p:spPr>
        <p:txBody>
          <a:bodyPr/>
          <a:lstStyle>
            <a:lvl1pPr>
              <a:defRPr sz="900" smtClean="0"/>
            </a:lvl1pPr>
          </a:lstStyle>
          <a:p>
            <a:pPr>
              <a:defRPr/>
            </a:pPr>
            <a:fld id="{EE4F177D-54BF-4977-9DD7-5D1C617BC56F}" type="slidenum">
              <a:rPr lang="fr-FR">
                <a:solidFill>
                  <a:srgbClr val="A4A4A4"/>
                </a:solidFill>
              </a:rPr>
              <a:pPr>
                <a:defRPr/>
              </a:pPr>
              <a:t>‹#›</a:t>
            </a:fld>
            <a:endParaRPr lang="fr-FR" dirty="0">
              <a:solidFill>
                <a:srgbClr val="A4A4A4"/>
              </a:solidFill>
            </a:endParaRPr>
          </a:p>
        </p:txBody>
      </p:sp>
    </p:spTree>
    <p:extLst>
      <p:ext uri="{BB962C8B-B14F-4D97-AF65-F5344CB8AC3E}">
        <p14:creationId xmlns:p14="http://schemas.microsoft.com/office/powerpoint/2010/main" xmlns="" val="42390862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5" y="273054"/>
            <a:ext cx="3008313" cy="1162049"/>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4"/>
            <a:ext cx="5111750" cy="58525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5" y="1435100"/>
            <a:ext cx="3008313" cy="4690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pied de page 4"/>
          <p:cNvSpPr>
            <a:spLocks noGrp="1"/>
          </p:cNvSpPr>
          <p:nvPr>
            <p:ph type="ftr" sz="quarter" idx="10"/>
          </p:nvPr>
        </p:nvSpPr>
        <p:spPr>
          <a:xfrm>
            <a:off x="3124200" y="6356350"/>
            <a:ext cx="2895600" cy="366713"/>
          </a:xfrm>
          <a:prstGeom prst="rect">
            <a:avLst/>
          </a:prstGeom>
        </p:spPr>
        <p:txBody>
          <a:bodyPr/>
          <a:lstStyle>
            <a:lvl1pPr>
              <a:defRPr>
                <a:latin typeface="Arial"/>
              </a:defRPr>
            </a:lvl1pPr>
          </a:lstStyle>
          <a:p>
            <a:pPr algn="r" defTabSz="914400">
              <a:defRPr/>
            </a:pPr>
            <a:endParaRPr lang="fr-FR" sz="1200" b="1" dirty="0">
              <a:solidFill>
                <a:srgbClr val="898989"/>
              </a:solidFill>
              <a:ea typeface="ＭＳ Ｐゴシック" pitchFamily="34" charset="-128"/>
            </a:endParaRPr>
          </a:p>
        </p:txBody>
      </p:sp>
      <p:sp>
        <p:nvSpPr>
          <p:cNvPr id="6" name="Espace réservé du numéro de diapositive 5"/>
          <p:cNvSpPr>
            <a:spLocks noGrp="1"/>
          </p:cNvSpPr>
          <p:nvPr>
            <p:ph type="sldNum" sz="quarter" idx="11"/>
          </p:nvPr>
        </p:nvSpPr>
        <p:spPr/>
        <p:txBody>
          <a:bodyPr/>
          <a:lstStyle>
            <a:lvl1pPr>
              <a:defRPr/>
            </a:lvl1pPr>
          </a:lstStyle>
          <a:p>
            <a:pPr>
              <a:defRPr/>
            </a:pPr>
            <a:fld id="{55D73FD7-F001-431F-B6DC-623F07F0B19C}" type="slidenum">
              <a:rPr lang="fr-FR">
                <a:solidFill>
                  <a:srgbClr val="A4A4A4"/>
                </a:solidFill>
              </a:rPr>
              <a:pPr>
                <a:defRPr/>
              </a:pPr>
              <a:t>‹#›</a:t>
            </a:fld>
            <a:endParaRPr lang="fr-FR" dirty="0">
              <a:solidFill>
                <a:srgbClr val="A4A4A4"/>
              </a:solidFill>
            </a:endParaRPr>
          </a:p>
        </p:txBody>
      </p:sp>
    </p:spTree>
    <p:extLst>
      <p:ext uri="{BB962C8B-B14F-4D97-AF65-F5344CB8AC3E}">
        <p14:creationId xmlns:p14="http://schemas.microsoft.com/office/powerpoint/2010/main" xmlns="" val="11037569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7267"/>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383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868"/>
            <a:ext cx="5486400" cy="8043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pied de page 4"/>
          <p:cNvSpPr>
            <a:spLocks noGrp="1"/>
          </p:cNvSpPr>
          <p:nvPr>
            <p:ph type="ftr" sz="quarter" idx="10"/>
          </p:nvPr>
        </p:nvSpPr>
        <p:spPr>
          <a:xfrm>
            <a:off x="3124200" y="6356350"/>
            <a:ext cx="2895600" cy="366713"/>
          </a:xfrm>
          <a:prstGeom prst="rect">
            <a:avLst/>
          </a:prstGeom>
        </p:spPr>
        <p:txBody>
          <a:bodyPr/>
          <a:lstStyle>
            <a:lvl1pPr>
              <a:defRPr>
                <a:latin typeface="Arial"/>
              </a:defRPr>
            </a:lvl1pPr>
          </a:lstStyle>
          <a:p>
            <a:pPr algn="r" defTabSz="914400">
              <a:defRPr/>
            </a:pPr>
            <a:endParaRPr lang="fr-FR" sz="1200" b="1" dirty="0">
              <a:solidFill>
                <a:srgbClr val="898989"/>
              </a:solidFill>
              <a:ea typeface="ＭＳ Ｐゴシック" pitchFamily="34" charset="-128"/>
            </a:endParaRPr>
          </a:p>
        </p:txBody>
      </p:sp>
      <p:sp>
        <p:nvSpPr>
          <p:cNvPr id="6" name="Espace réservé du numéro de diapositive 5"/>
          <p:cNvSpPr>
            <a:spLocks noGrp="1"/>
          </p:cNvSpPr>
          <p:nvPr>
            <p:ph type="sldNum" sz="quarter" idx="11"/>
          </p:nvPr>
        </p:nvSpPr>
        <p:spPr/>
        <p:txBody>
          <a:bodyPr/>
          <a:lstStyle>
            <a:lvl1pPr>
              <a:defRPr/>
            </a:lvl1pPr>
          </a:lstStyle>
          <a:p>
            <a:pPr>
              <a:defRPr/>
            </a:pPr>
            <a:fld id="{20B07BC0-9A8C-4073-98D7-68B8C7D7F847}" type="slidenum">
              <a:rPr lang="fr-FR">
                <a:solidFill>
                  <a:srgbClr val="A4A4A4"/>
                </a:solidFill>
              </a:rPr>
              <a:pPr>
                <a:defRPr/>
              </a:pPr>
              <a:t>‹#›</a:t>
            </a:fld>
            <a:endParaRPr lang="fr-FR" dirty="0">
              <a:solidFill>
                <a:srgbClr val="A4A4A4"/>
              </a:solidFill>
            </a:endParaRPr>
          </a:p>
        </p:txBody>
      </p:sp>
    </p:spTree>
    <p:extLst>
      <p:ext uri="{BB962C8B-B14F-4D97-AF65-F5344CB8AC3E}">
        <p14:creationId xmlns:p14="http://schemas.microsoft.com/office/powerpoint/2010/main" xmlns="" val="31194257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4"/>
          <p:cNvSpPr>
            <a:spLocks noGrp="1"/>
          </p:cNvSpPr>
          <p:nvPr>
            <p:ph type="ftr" sz="quarter" idx="10"/>
          </p:nvPr>
        </p:nvSpPr>
        <p:spPr>
          <a:xfrm>
            <a:off x="3124200" y="6356350"/>
            <a:ext cx="2895600" cy="366713"/>
          </a:xfrm>
          <a:prstGeom prst="rect">
            <a:avLst/>
          </a:prstGeom>
        </p:spPr>
        <p:txBody>
          <a:bodyPr/>
          <a:lstStyle>
            <a:lvl1pPr>
              <a:defRPr>
                <a:latin typeface="Arial"/>
              </a:defRPr>
            </a:lvl1pPr>
          </a:lstStyle>
          <a:p>
            <a:pPr algn="r" defTabSz="914400">
              <a:defRPr/>
            </a:pPr>
            <a:endParaRPr lang="fr-FR" sz="1200" b="1" dirty="0">
              <a:solidFill>
                <a:srgbClr val="898989"/>
              </a:solidFill>
              <a:ea typeface="ＭＳ Ｐゴシック" pitchFamily="34" charset="-128"/>
            </a:endParaRPr>
          </a:p>
        </p:txBody>
      </p:sp>
      <p:sp>
        <p:nvSpPr>
          <p:cNvPr id="5" name="Espace réservé du numéro de diapositive 5"/>
          <p:cNvSpPr>
            <a:spLocks noGrp="1"/>
          </p:cNvSpPr>
          <p:nvPr>
            <p:ph type="sldNum" sz="quarter" idx="11"/>
          </p:nvPr>
        </p:nvSpPr>
        <p:spPr/>
        <p:txBody>
          <a:bodyPr/>
          <a:lstStyle>
            <a:lvl1pPr>
              <a:defRPr/>
            </a:lvl1pPr>
          </a:lstStyle>
          <a:p>
            <a:pPr>
              <a:defRPr/>
            </a:pPr>
            <a:fld id="{274D4943-2969-420C-9750-D1CC1B998183}" type="slidenum">
              <a:rPr lang="fr-FR">
                <a:solidFill>
                  <a:srgbClr val="A4A4A4"/>
                </a:solidFill>
              </a:rPr>
              <a:pPr>
                <a:defRPr/>
              </a:pPr>
              <a:t>‹#›</a:t>
            </a:fld>
            <a:endParaRPr lang="fr-FR" dirty="0">
              <a:solidFill>
                <a:srgbClr val="A4A4A4"/>
              </a:solidFill>
            </a:endParaRPr>
          </a:p>
        </p:txBody>
      </p:sp>
    </p:spTree>
    <p:extLst>
      <p:ext uri="{BB962C8B-B14F-4D97-AF65-F5344CB8AC3E}">
        <p14:creationId xmlns:p14="http://schemas.microsoft.com/office/powerpoint/2010/main" xmlns="" val="197455994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5169"/>
            <a:ext cx="2057400" cy="5850467"/>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5169"/>
            <a:ext cx="6019800" cy="5850467"/>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4"/>
          <p:cNvSpPr>
            <a:spLocks noGrp="1"/>
          </p:cNvSpPr>
          <p:nvPr>
            <p:ph type="ftr" sz="quarter" idx="10"/>
          </p:nvPr>
        </p:nvSpPr>
        <p:spPr>
          <a:xfrm>
            <a:off x="3124200" y="6356350"/>
            <a:ext cx="2895600" cy="366713"/>
          </a:xfrm>
          <a:prstGeom prst="rect">
            <a:avLst/>
          </a:prstGeom>
        </p:spPr>
        <p:txBody>
          <a:bodyPr/>
          <a:lstStyle>
            <a:lvl1pPr>
              <a:defRPr>
                <a:latin typeface="Arial"/>
              </a:defRPr>
            </a:lvl1pPr>
          </a:lstStyle>
          <a:p>
            <a:pPr algn="r" defTabSz="914400">
              <a:defRPr/>
            </a:pPr>
            <a:endParaRPr lang="fr-FR" sz="1200" b="1" dirty="0">
              <a:solidFill>
                <a:srgbClr val="898989"/>
              </a:solidFill>
              <a:ea typeface="ＭＳ Ｐゴシック" pitchFamily="34" charset="-128"/>
            </a:endParaRPr>
          </a:p>
        </p:txBody>
      </p:sp>
      <p:sp>
        <p:nvSpPr>
          <p:cNvPr id="5" name="Espace réservé du numéro de diapositive 5"/>
          <p:cNvSpPr>
            <a:spLocks noGrp="1"/>
          </p:cNvSpPr>
          <p:nvPr>
            <p:ph type="sldNum" sz="quarter" idx="11"/>
          </p:nvPr>
        </p:nvSpPr>
        <p:spPr/>
        <p:txBody>
          <a:bodyPr/>
          <a:lstStyle>
            <a:lvl1pPr>
              <a:defRPr/>
            </a:lvl1pPr>
          </a:lstStyle>
          <a:p>
            <a:pPr>
              <a:defRPr/>
            </a:pPr>
            <a:fld id="{E6201053-A7E7-466D-A328-D9460BF6FC60}" type="slidenum">
              <a:rPr lang="fr-FR">
                <a:solidFill>
                  <a:srgbClr val="A4A4A4"/>
                </a:solidFill>
              </a:rPr>
              <a:pPr>
                <a:defRPr/>
              </a:pPr>
              <a:t>‹#›</a:t>
            </a:fld>
            <a:endParaRPr lang="fr-FR" dirty="0">
              <a:solidFill>
                <a:srgbClr val="A4A4A4"/>
              </a:solidFill>
            </a:endParaRPr>
          </a:p>
        </p:txBody>
      </p:sp>
    </p:spTree>
    <p:extLst>
      <p:ext uri="{BB962C8B-B14F-4D97-AF65-F5344CB8AC3E}">
        <p14:creationId xmlns:p14="http://schemas.microsoft.com/office/powerpoint/2010/main" xmlns="" val="352839036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a:t>Click to edit Master title style</a:t>
            </a:r>
          </a:p>
        </p:txBody>
      </p:sp>
      <p:sp>
        <p:nvSpPr>
          <p:cNvPr id="3" name="Text Placeholder 2"/>
          <p:cNvSpPr>
            <a:spLocks noGrp="1"/>
          </p:cNvSpPr>
          <p:nvPr>
            <p:ph type="body" sz="half" idx="1"/>
          </p:nvPr>
        </p:nvSpPr>
        <p:spPr>
          <a:xfrm>
            <a:off x="457200" y="1219200"/>
            <a:ext cx="4038600" cy="490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4038600" cy="490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Espace réservé du pied de page 4"/>
          <p:cNvSpPr>
            <a:spLocks noGrp="1"/>
          </p:cNvSpPr>
          <p:nvPr>
            <p:ph type="ftr" sz="quarter" idx="10"/>
          </p:nvPr>
        </p:nvSpPr>
        <p:spPr>
          <a:xfrm>
            <a:off x="3124200" y="6356350"/>
            <a:ext cx="2895600" cy="366713"/>
          </a:xfrm>
          <a:prstGeom prst="rect">
            <a:avLst/>
          </a:prstGeom>
        </p:spPr>
        <p:txBody>
          <a:bodyPr/>
          <a:lstStyle>
            <a:lvl1pPr>
              <a:defRPr>
                <a:latin typeface="Arial"/>
              </a:defRPr>
            </a:lvl1pPr>
          </a:lstStyle>
          <a:p>
            <a:pPr algn="r" defTabSz="914400">
              <a:defRPr/>
            </a:pPr>
            <a:endParaRPr lang="fr-FR" sz="1200" b="1" dirty="0">
              <a:solidFill>
                <a:srgbClr val="898989"/>
              </a:solidFill>
              <a:ea typeface="ＭＳ Ｐゴシック" pitchFamily="34" charset="-128"/>
            </a:endParaRPr>
          </a:p>
        </p:txBody>
      </p:sp>
      <p:sp>
        <p:nvSpPr>
          <p:cNvPr id="6" name="Espace réservé du numéro de diapositive 5"/>
          <p:cNvSpPr>
            <a:spLocks noGrp="1"/>
          </p:cNvSpPr>
          <p:nvPr>
            <p:ph type="sldNum" sz="quarter" idx="11"/>
          </p:nvPr>
        </p:nvSpPr>
        <p:spPr/>
        <p:txBody>
          <a:bodyPr/>
          <a:lstStyle>
            <a:lvl1pPr>
              <a:defRPr/>
            </a:lvl1pPr>
          </a:lstStyle>
          <a:p>
            <a:pPr>
              <a:defRPr/>
            </a:pPr>
            <a:fld id="{A83C1E8D-2150-490A-A732-993F88A37AC1}" type="slidenum">
              <a:rPr lang="fr-FR">
                <a:solidFill>
                  <a:srgbClr val="A4A4A4"/>
                </a:solidFill>
              </a:rPr>
              <a:pPr>
                <a:defRPr/>
              </a:pPr>
              <a:t>‹#›</a:t>
            </a:fld>
            <a:endParaRPr lang="fr-FR" dirty="0">
              <a:solidFill>
                <a:srgbClr val="A4A4A4"/>
              </a:solidFill>
            </a:endParaRPr>
          </a:p>
        </p:txBody>
      </p:sp>
    </p:spTree>
    <p:extLst>
      <p:ext uri="{BB962C8B-B14F-4D97-AF65-F5344CB8AC3E}">
        <p14:creationId xmlns:p14="http://schemas.microsoft.com/office/powerpoint/2010/main" xmlns="" val="3645730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7267"/>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383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868"/>
            <a:ext cx="5486400" cy="8043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225A3614-406C-5F41-8DE4-B2279BB81260}" type="slidenum">
              <a:rPr lang="fr-FR"/>
              <a:pPr>
                <a:defRPr/>
              </a:pPr>
              <a:t>‹#›</a:t>
            </a:fld>
            <a:endParaRPr lang="fr-FR"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a:t>Click to edit Master title style</a:t>
            </a:r>
            <a:endParaRPr lang="fr-FR"/>
          </a:p>
        </p:txBody>
      </p:sp>
      <p:sp>
        <p:nvSpPr>
          <p:cNvPr id="3" name="Content Placeholder 2"/>
          <p:cNvSpPr>
            <a:spLocks noGrp="1"/>
          </p:cNvSpPr>
          <p:nvPr>
            <p:ph idx="1"/>
          </p:nvPr>
        </p:nvSpPr>
        <p:spPr>
          <a:xfrm>
            <a:off x="468313" y="1219200"/>
            <a:ext cx="6335712"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Espace réservé du pied de page 4"/>
          <p:cNvSpPr>
            <a:spLocks noGrp="1"/>
          </p:cNvSpPr>
          <p:nvPr>
            <p:ph type="ftr" sz="quarter" idx="10"/>
          </p:nvPr>
        </p:nvSpPr>
        <p:spPr>
          <a:xfrm>
            <a:off x="3124200" y="6356350"/>
            <a:ext cx="2895600" cy="366713"/>
          </a:xfrm>
          <a:prstGeom prst="rect">
            <a:avLst/>
          </a:prstGeom>
        </p:spPr>
        <p:txBody>
          <a:bodyPr/>
          <a:lstStyle>
            <a:lvl1pPr>
              <a:defRPr>
                <a:latin typeface="Arial"/>
              </a:defRPr>
            </a:lvl1pPr>
          </a:lstStyle>
          <a:p>
            <a:pPr algn="r" defTabSz="914400">
              <a:defRPr/>
            </a:pPr>
            <a:endParaRPr lang="fr-FR" sz="1200" b="1" dirty="0">
              <a:solidFill>
                <a:srgbClr val="898989"/>
              </a:solidFill>
              <a:ea typeface="ＭＳ Ｐゴシック" pitchFamily="34" charset="-128"/>
            </a:endParaRPr>
          </a:p>
        </p:txBody>
      </p:sp>
      <p:sp>
        <p:nvSpPr>
          <p:cNvPr id="5" name="Espace réservé du numéro de diapositive 5"/>
          <p:cNvSpPr>
            <a:spLocks noGrp="1"/>
          </p:cNvSpPr>
          <p:nvPr>
            <p:ph type="sldNum" sz="quarter" idx="11"/>
          </p:nvPr>
        </p:nvSpPr>
        <p:spPr/>
        <p:txBody>
          <a:bodyPr/>
          <a:lstStyle>
            <a:lvl1pPr>
              <a:defRPr/>
            </a:lvl1pPr>
          </a:lstStyle>
          <a:p>
            <a:pPr>
              <a:defRPr/>
            </a:pPr>
            <a:fld id="{ED8B182F-9A0B-49C5-9FF0-5BDA5B1AA8BC}" type="slidenum">
              <a:rPr lang="fr-FR">
                <a:solidFill>
                  <a:srgbClr val="A4A4A4"/>
                </a:solidFill>
              </a:rPr>
              <a:pPr>
                <a:defRPr/>
              </a:pPr>
              <a:t>‹#›</a:t>
            </a:fld>
            <a:endParaRPr lang="fr-FR" dirty="0">
              <a:solidFill>
                <a:srgbClr val="A4A4A4"/>
              </a:solidFill>
            </a:endParaRPr>
          </a:p>
        </p:txBody>
      </p:sp>
    </p:spTree>
    <p:extLst>
      <p:ext uri="{BB962C8B-B14F-4D97-AF65-F5344CB8AC3E}">
        <p14:creationId xmlns:p14="http://schemas.microsoft.com/office/powerpoint/2010/main" xmlns="" val="42907003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Plein Slide">
    <p:spTree>
      <p:nvGrpSpPr>
        <p:cNvPr id="1" name=""/>
        <p:cNvGrpSpPr/>
        <p:nvPr/>
      </p:nvGrpSpPr>
      <p:grpSpPr>
        <a:xfrm>
          <a:off x="0" y="0"/>
          <a:ext cx="0" cy="0"/>
          <a:chOff x="0" y="0"/>
          <a:chExt cx="0" cy="0"/>
        </a:xfrm>
      </p:grpSpPr>
      <p:pic>
        <p:nvPicPr>
          <p:cNvPr id="11" name="Image 10" descr="ppt2.jpg"/>
          <p:cNvPicPr>
            <a:picLocks noChangeAspect="1"/>
          </p:cNvPicPr>
          <p:nvPr userDrawn="1"/>
        </p:nvPicPr>
        <p:blipFill>
          <a:blip r:embed="rId2" cstate="print"/>
          <a:srcRect/>
          <a:stretch>
            <a:fillRect/>
          </a:stretch>
        </p:blipFill>
        <p:spPr bwMode="auto">
          <a:xfrm>
            <a:off x="-154221" y="1588"/>
            <a:ext cx="9309332" cy="6856412"/>
          </a:xfrm>
          <a:prstGeom prst="rect">
            <a:avLst/>
          </a:prstGeom>
          <a:ln>
            <a:noFill/>
          </a:ln>
          <a:effectLst>
            <a:outerShdw blurRad="292100" dist="139700" dir="2700000" algn="tl" rotWithShape="0">
              <a:srgbClr val="333333">
                <a:alpha val="65000"/>
              </a:srgbClr>
            </a:outerShdw>
          </a:effectLst>
        </p:spPr>
      </p:pic>
      <p:sp>
        <p:nvSpPr>
          <p:cNvPr id="2" name="Titre 1"/>
          <p:cNvSpPr>
            <a:spLocks noGrp="1"/>
          </p:cNvSpPr>
          <p:nvPr>
            <p:ph type="title"/>
          </p:nvPr>
        </p:nvSpPr>
        <p:spPr>
          <a:xfrm>
            <a:off x="432000" y="180000"/>
            <a:ext cx="8247831" cy="792163"/>
          </a:xfr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32000" y="1044000"/>
            <a:ext cx="8244000" cy="452543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pied de page 4"/>
          <p:cNvSpPr>
            <a:spLocks noGrp="1"/>
          </p:cNvSpPr>
          <p:nvPr>
            <p:ph type="ftr" sz="quarter" idx="3"/>
          </p:nvPr>
        </p:nvSpPr>
        <p:spPr>
          <a:xfrm>
            <a:off x="5004048" y="6266987"/>
            <a:ext cx="2895600" cy="366713"/>
          </a:xfrm>
          <a:prstGeom prst="rect">
            <a:avLst/>
          </a:prstGeom>
        </p:spPr>
        <p:txBody>
          <a:bodyPr lIns="36000" tIns="36000" rIns="36000" bIns="36000" anchor="ctr" anchorCtr="0"/>
          <a:lstStyle>
            <a:lvl1pPr marL="285750" indent="-285750" algn="l">
              <a:buFont typeface="+mj-lt"/>
              <a:buAutoNum type="romanUcPeriod"/>
              <a:defRPr b="0" i="1">
                <a:solidFill>
                  <a:srgbClr val="4C4C4C"/>
                </a:solidFill>
                <a:latin typeface="Arial"/>
              </a:defRPr>
            </a:lvl1pPr>
          </a:lstStyle>
          <a:p>
            <a:pPr defTabSz="914400">
              <a:defRPr/>
            </a:pPr>
            <a:r>
              <a:rPr lang="en-US" sz="1200" dirty="0" smtClean="0">
                <a:ea typeface="ＭＳ Ｐゴシック" pitchFamily="34" charset="-128"/>
              </a:rPr>
              <a:t>Confidential: Not to be copied or sent by email</a:t>
            </a:r>
            <a:endParaRPr lang="fr-FR" sz="1200" dirty="0">
              <a:ea typeface="ＭＳ Ｐゴシック" pitchFamily="34" charset="-128"/>
            </a:endParaRPr>
          </a:p>
        </p:txBody>
      </p:sp>
      <p:sp>
        <p:nvSpPr>
          <p:cNvPr id="8" name="Espace réservé du numéro de diapositive 5"/>
          <p:cNvSpPr>
            <a:spLocks noGrp="1"/>
          </p:cNvSpPr>
          <p:nvPr>
            <p:ph type="sldNum" sz="quarter" idx="11"/>
          </p:nvPr>
        </p:nvSpPr>
        <p:spPr>
          <a:xfrm>
            <a:off x="8460432" y="6317787"/>
            <a:ext cx="521643" cy="306387"/>
          </a:xfrm>
        </p:spPr>
        <p:txBody>
          <a:bodyPr/>
          <a:lstStyle>
            <a:lvl1pPr>
              <a:defRPr sz="900" smtClean="0"/>
            </a:lvl1pPr>
          </a:lstStyle>
          <a:p>
            <a:pPr>
              <a:defRPr/>
            </a:pPr>
            <a:fld id="{EE4F177D-54BF-4977-9DD7-5D1C617BC56F}" type="slidenum">
              <a:rPr lang="fr-FR">
                <a:solidFill>
                  <a:srgbClr val="A4A4A4"/>
                </a:solidFill>
              </a:rPr>
              <a:pPr>
                <a:defRPr/>
              </a:pPr>
              <a:t>‹#›</a:t>
            </a:fld>
            <a:endParaRPr lang="fr-FR" dirty="0">
              <a:solidFill>
                <a:srgbClr val="A4A4A4"/>
              </a:solidFill>
            </a:endParaRPr>
          </a:p>
        </p:txBody>
      </p:sp>
    </p:spTree>
    <p:extLst>
      <p:ext uri="{BB962C8B-B14F-4D97-AF65-F5344CB8AC3E}">
        <p14:creationId xmlns:p14="http://schemas.microsoft.com/office/powerpoint/2010/main" xmlns="" val="364778113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Image 7" descr="masque2.jpg"/>
          <p:cNvPicPr>
            <a:picLocks noChangeAspect="1"/>
          </p:cNvPicPr>
          <p:nvPr userDrawn="1"/>
        </p:nvPicPr>
        <p:blipFill>
          <a:blip r:embed="rId2" cstate="screen"/>
          <a:stretch>
            <a:fillRect/>
          </a:stretch>
        </p:blipFill>
        <p:spPr>
          <a:xfrm>
            <a:off x="0" y="0"/>
            <a:ext cx="9144000" cy="6858000"/>
          </a:xfrm>
          <a:prstGeom prst="rect">
            <a:avLst/>
          </a:prstGeom>
        </p:spPr>
      </p:pic>
      <p:sp>
        <p:nvSpPr>
          <p:cNvPr id="2" name="Titre 1"/>
          <p:cNvSpPr>
            <a:spLocks noGrp="1"/>
          </p:cNvSpPr>
          <p:nvPr>
            <p:ph type="ctrTitle"/>
          </p:nvPr>
        </p:nvSpPr>
        <p:spPr>
          <a:xfrm>
            <a:off x="685800" y="1425039"/>
            <a:ext cx="7772400" cy="1468967"/>
          </a:xfrm>
          <a:noFill/>
          <a:ln w="9525">
            <a:noFill/>
            <a:miter lim="800000"/>
            <a:headEnd/>
            <a:tailEnd/>
          </a:ln>
        </p:spPr>
        <p:txBody>
          <a:bodyPr vert="horz" wrap="square" lIns="91440" tIns="45720" rIns="91440" bIns="45720" numCol="1" anchor="b" anchorCtr="0" compatLnSpc="1">
            <a:prstTxWarp prst="textNoShape">
              <a:avLst/>
            </a:prstTxWarp>
            <a:normAutofit/>
          </a:bodyPr>
          <a:lstStyle>
            <a:lvl1pPr algn="l" defTabSz="457200" rtl="0" eaLnBrk="0" fontAlgn="base" hangingPunct="0">
              <a:spcBef>
                <a:spcPct val="0"/>
              </a:spcBef>
              <a:spcAft>
                <a:spcPct val="0"/>
              </a:spcAft>
              <a:defRPr lang="fr-FR" sz="4000" b="1" kern="1200">
                <a:solidFill>
                  <a:srgbClr val="EEECE1"/>
                </a:solidFill>
                <a:latin typeface="Tahoma"/>
                <a:ea typeface="ＭＳ Ｐゴシック" pitchFamily="30" charset="-128"/>
                <a:cs typeface="ＭＳ Ｐゴシック" pitchFamily="30" charset="-128"/>
              </a:defRPr>
            </a:lvl1pPr>
          </a:lstStyle>
          <a:p>
            <a:r>
              <a:rPr lang="en-US" smtClean="0"/>
              <a:t>Click to edit Master title style</a:t>
            </a:r>
            <a:endParaRPr lang="fr-FR" dirty="0"/>
          </a:p>
        </p:txBody>
      </p:sp>
      <p:sp>
        <p:nvSpPr>
          <p:cNvPr id="3" name="Sous-titre 2"/>
          <p:cNvSpPr>
            <a:spLocks noGrp="1"/>
          </p:cNvSpPr>
          <p:nvPr>
            <p:ph type="subTitle" idx="1"/>
          </p:nvPr>
        </p:nvSpPr>
        <p:spPr>
          <a:xfrm>
            <a:off x="685800" y="3396343"/>
            <a:ext cx="5867400" cy="1752600"/>
          </a:xfr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defTabSz="457200" rtl="0" eaLnBrk="0" fontAlgn="base" hangingPunct="0">
              <a:spcBef>
                <a:spcPct val="20000"/>
              </a:spcBef>
              <a:spcAft>
                <a:spcPct val="0"/>
              </a:spcAft>
              <a:buFont typeface="Arial" pitchFamily="-112" charset="0"/>
              <a:buNone/>
              <a:defRPr lang="fr-FR" sz="2400" kern="1200">
                <a:solidFill>
                  <a:schemeClr val="bg1"/>
                </a:solidFill>
                <a:latin typeface="Tahoma"/>
                <a:ea typeface="ＭＳ Ｐゴシック" pitchFamily="30" charset="-128"/>
                <a:cs typeface="ＭＳ Ｐゴシック" pitchFamily="3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70F8C75-642C-1D4D-A9B5-B327E7ED2049}" type="slidenum">
              <a:rPr lang="fr-FR"/>
              <a:pPr>
                <a:defRPr/>
              </a:pPr>
              <a:t>‹#›</a:t>
            </a:fld>
            <a:endParaRPr lang="fr-FR" dirty="0"/>
          </a:p>
        </p:txBody>
      </p:sp>
    </p:spTree>
    <p:extLst>
      <p:ext uri="{BB962C8B-B14F-4D97-AF65-F5344CB8AC3E}">
        <p14:creationId xmlns:p14="http://schemas.microsoft.com/office/powerpoint/2010/main" xmlns="" val="222958630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7" name="Titre 6"/>
          <p:cNvSpPr>
            <a:spLocks noGrp="1"/>
          </p:cNvSpPr>
          <p:nvPr>
            <p:ph type="title"/>
          </p:nvPr>
        </p:nvSpPr>
        <p:spPr/>
        <p:txBody>
          <a:bodyPr/>
          <a:lstStyle/>
          <a:p>
            <a:r>
              <a:rPr lang="en-US" smtClean="0"/>
              <a:t>Click to edit Master title style</a:t>
            </a:r>
            <a:endParaRPr lang="fr-FR" dirty="0"/>
          </a:p>
        </p:txBody>
      </p:sp>
      <p:sp>
        <p:nvSpPr>
          <p:cNvPr id="9" name="Espace réservé du numéro de diapositive 8"/>
          <p:cNvSpPr>
            <a:spLocks noGrp="1"/>
          </p:cNvSpPr>
          <p:nvPr>
            <p:ph type="sldNum" sz="quarter" idx="11"/>
          </p:nvPr>
        </p:nvSpPr>
        <p:spPr/>
        <p:txBody>
          <a:bodyPr/>
          <a:lstStyle/>
          <a:p>
            <a:pPr>
              <a:defRPr/>
            </a:pPr>
            <a:fld id="{B33ACB98-4179-C043-AB21-7B6EA227F24D}" type="slidenum">
              <a:rPr lang="fr-FR" smtClean="0"/>
              <a:pPr>
                <a:defRPr/>
              </a:pPr>
              <a:t>‹#›</a:t>
            </a:fld>
            <a:endParaRPr lang="fr-FR" dirty="0"/>
          </a:p>
        </p:txBody>
      </p:sp>
      <p:sp>
        <p:nvSpPr>
          <p:cNvPr id="10" name="Espace réservé du pied de page 9"/>
          <p:cNvSpPr>
            <a:spLocks noGrp="1"/>
          </p:cNvSpPr>
          <p:nvPr>
            <p:ph type="ftr" sz="quarter" idx="12"/>
          </p:nvPr>
        </p:nvSpPr>
        <p:spPr/>
        <p:txBody>
          <a:bodyPr/>
          <a:lstStyle/>
          <a:p>
            <a:pPr>
              <a:defRPr/>
            </a:pPr>
            <a:endParaRPr lang="fr-FR"/>
          </a:p>
        </p:txBody>
      </p:sp>
    </p:spTree>
    <p:extLst>
      <p:ext uri="{BB962C8B-B14F-4D97-AF65-F5344CB8AC3E}">
        <p14:creationId xmlns:p14="http://schemas.microsoft.com/office/powerpoint/2010/main" xmlns="" val="264682199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3133"/>
          </a:xfrm>
        </p:spPr>
        <p:txBody>
          <a:bodyPr/>
          <a:lstStyle>
            <a:lvl1pPr algn="l">
              <a:defRPr sz="40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313" y="2906187"/>
            <a:ext cx="7772400" cy="1500716"/>
          </a:xfrm>
        </p:spPr>
        <p:txBody>
          <a:bodyPr anchor="b">
            <a:normAutofit/>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611EC9A-3509-5F4C-B2B3-664A1BD6773D}" type="slidenum">
              <a:rPr lang="fr-FR"/>
              <a:pPr>
                <a:defRPr/>
              </a:pPr>
              <a:t>‹#›</a:t>
            </a:fld>
            <a:endParaRPr lang="fr-FR" dirty="0"/>
          </a:p>
        </p:txBody>
      </p:sp>
    </p:spTree>
    <p:extLst>
      <p:ext uri="{BB962C8B-B14F-4D97-AF65-F5344CB8AC3E}">
        <p14:creationId xmlns:p14="http://schemas.microsoft.com/office/powerpoint/2010/main" xmlns="" val="29616373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sz="half" idx="1"/>
          </p:nvPr>
        </p:nvSpPr>
        <p:spPr>
          <a:xfrm>
            <a:off x="457200" y="1600204"/>
            <a:ext cx="4038600" cy="4525433"/>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4648200" y="1600204"/>
            <a:ext cx="4038600" cy="4525433"/>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CB850343-8971-D443-952F-BD1C465A9BEC}" type="slidenum">
              <a:rPr lang="fr-FR"/>
              <a:pPr>
                <a:defRPr/>
              </a:pPr>
              <a:t>‹#›</a:t>
            </a:fld>
            <a:endParaRPr lang="fr-FR" dirty="0"/>
          </a:p>
        </p:txBody>
      </p:sp>
    </p:spTree>
    <p:extLst>
      <p:ext uri="{BB962C8B-B14F-4D97-AF65-F5344CB8AC3E}">
        <p14:creationId xmlns:p14="http://schemas.microsoft.com/office/powerpoint/2010/main" xmlns="" val="408238855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200" y="1534584"/>
            <a:ext cx="4040188"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5935"/>
            <a:ext cx="4040188" cy="2492990"/>
          </a:xfrm>
        </p:spPr>
        <p:txBody>
          <a:bodyPr>
            <a:sp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5" name="Espace réservé du texte 4"/>
          <p:cNvSpPr>
            <a:spLocks noGrp="1"/>
          </p:cNvSpPr>
          <p:nvPr>
            <p:ph type="body" sz="quarter" idx="3"/>
          </p:nvPr>
        </p:nvSpPr>
        <p:spPr>
          <a:xfrm>
            <a:off x="4645030" y="1534584"/>
            <a:ext cx="4041775"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Espace réservé du pied de page 4"/>
          <p:cNvSpPr>
            <a:spLocks noGrp="1"/>
          </p:cNvSpPr>
          <p:nvPr>
            <p:ph type="ftr" sz="quarter" idx="11"/>
          </p:nvPr>
        </p:nvSpPr>
        <p:spPr/>
        <p:txBody>
          <a:bodyPr/>
          <a:lstStyle>
            <a:lvl1pPr>
              <a:defRPr/>
            </a:lvl1pPr>
          </a:lstStyle>
          <a:p>
            <a:pPr>
              <a:defRPr/>
            </a:pPr>
            <a:endParaRPr lang="fr-FR"/>
          </a:p>
        </p:txBody>
      </p:sp>
      <p:sp>
        <p:nvSpPr>
          <p:cNvPr id="8" name="Espace réservé du numéro de diapositive 5"/>
          <p:cNvSpPr>
            <a:spLocks noGrp="1"/>
          </p:cNvSpPr>
          <p:nvPr>
            <p:ph type="sldNum" sz="quarter" idx="12"/>
          </p:nvPr>
        </p:nvSpPr>
        <p:spPr/>
        <p:txBody>
          <a:bodyPr/>
          <a:lstStyle>
            <a:lvl1pPr>
              <a:defRPr/>
            </a:lvl1pPr>
          </a:lstStyle>
          <a:p>
            <a:pPr>
              <a:defRPr/>
            </a:pPr>
            <a:fld id="{A9B59F4A-C29C-7F45-9B01-00598ACA6821}" type="slidenum">
              <a:rPr lang="fr-FR"/>
              <a:pPr>
                <a:defRPr/>
              </a:pPr>
              <a:t>‹#›</a:t>
            </a:fld>
            <a:endParaRPr lang="fr-FR" dirty="0"/>
          </a:p>
        </p:txBody>
      </p:sp>
    </p:spTree>
    <p:extLst>
      <p:ext uri="{BB962C8B-B14F-4D97-AF65-F5344CB8AC3E}">
        <p14:creationId xmlns:p14="http://schemas.microsoft.com/office/powerpoint/2010/main" xmlns="" val="30239952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88F1886B-8DDC-1249-A24F-3AA45D8184F5}" type="slidenum">
              <a:rPr lang="fr-FR"/>
              <a:pPr>
                <a:defRPr/>
              </a:pPr>
              <a:t>‹#›</a:t>
            </a:fld>
            <a:endParaRPr lang="fr-FR" dirty="0"/>
          </a:p>
        </p:txBody>
      </p:sp>
    </p:spTree>
    <p:extLst>
      <p:ext uri="{BB962C8B-B14F-4D97-AF65-F5344CB8AC3E}">
        <p14:creationId xmlns:p14="http://schemas.microsoft.com/office/powerpoint/2010/main" xmlns="" val="20689659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94EBADE1-75E6-D349-98EC-B36708060BA6}" type="slidenum">
              <a:rPr lang="fr-FR"/>
              <a:pPr>
                <a:defRPr/>
              </a:pPr>
              <a:t>‹#›</a:t>
            </a:fld>
            <a:endParaRPr lang="fr-FR" dirty="0"/>
          </a:p>
        </p:txBody>
      </p:sp>
    </p:spTree>
    <p:extLst>
      <p:ext uri="{BB962C8B-B14F-4D97-AF65-F5344CB8AC3E}">
        <p14:creationId xmlns:p14="http://schemas.microsoft.com/office/powerpoint/2010/main" xmlns="" val="5036557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5" y="273054"/>
            <a:ext cx="3008313" cy="1162049"/>
          </a:xfrm>
        </p:spPr>
        <p:txBody>
          <a:bodyPr anchor="b"/>
          <a:lstStyle>
            <a:lvl1pPr algn="l">
              <a:defRPr sz="2000" b="1"/>
            </a:lvl1pPr>
          </a:lstStyle>
          <a:p>
            <a:r>
              <a:rPr lang="en-US" smtClean="0"/>
              <a:t>Click to edit Master title style</a:t>
            </a:r>
            <a:endParaRPr lang="fr-FR"/>
          </a:p>
        </p:txBody>
      </p:sp>
      <p:sp>
        <p:nvSpPr>
          <p:cNvPr id="3" name="Espace réservé du contenu 2"/>
          <p:cNvSpPr>
            <a:spLocks noGrp="1"/>
          </p:cNvSpPr>
          <p:nvPr>
            <p:ph idx="1"/>
          </p:nvPr>
        </p:nvSpPr>
        <p:spPr>
          <a:xfrm>
            <a:off x="3575050" y="273054"/>
            <a:ext cx="5111750" cy="5852583"/>
          </a:xfrm>
        </p:spPr>
        <p:txBody>
          <a:bodyPr>
            <a:norm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205" y="1435100"/>
            <a:ext cx="3008313" cy="469053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5DFE7574-940F-7547-A43D-40DACB93F011}" type="slidenum">
              <a:rPr lang="fr-FR"/>
              <a:pPr>
                <a:defRPr/>
              </a:pPr>
              <a:t>‹#›</a:t>
            </a:fld>
            <a:endParaRPr lang="fr-FR" dirty="0"/>
          </a:p>
        </p:txBody>
      </p:sp>
    </p:spTree>
    <p:extLst>
      <p:ext uri="{BB962C8B-B14F-4D97-AF65-F5344CB8AC3E}">
        <p14:creationId xmlns:p14="http://schemas.microsoft.com/office/powerpoint/2010/main" xmlns="" val="57277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13.jpe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1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image" Target="../media/image14.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1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image" Target="../media/image14.png"/><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image" Target="../media/image13.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image" Target="../media/image17.png"/><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image" Target="../media/image16.png"/><Relationship Id="rId2" Type="http://schemas.openxmlformats.org/officeDocument/2006/relationships/slideLayout" Target="../slideLayouts/slideLayout78.xml"/><Relationship Id="rId16" Type="http://schemas.openxmlformats.org/officeDocument/2006/relationships/theme" Target="../theme/theme1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22.jpe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4.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10.jpe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10.jpe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602" name="Image 9" descr="PPT stentys-03.png"/>
          <p:cNvPicPr>
            <a:picLocks noChangeAspect="1"/>
          </p:cNvPicPr>
          <p:nvPr/>
        </p:nvPicPr>
        <p:blipFill>
          <a:blip r:embed="rId14" cstate="screen">
            <a:alphaModFix amt="81000"/>
          </a:blip>
          <a:srcRect/>
          <a:stretch>
            <a:fillRect/>
          </a:stretch>
        </p:blipFill>
        <p:spPr bwMode="auto">
          <a:xfrm>
            <a:off x="0" y="0"/>
            <a:ext cx="9144000" cy="6858000"/>
          </a:xfrm>
          <a:prstGeom prst="rect">
            <a:avLst/>
          </a:prstGeom>
          <a:noFill/>
          <a:ln w="9525">
            <a:noFill/>
            <a:miter lim="800000"/>
            <a:headEnd/>
            <a:tailEnd/>
          </a:ln>
        </p:spPr>
      </p:pic>
      <p:sp>
        <p:nvSpPr>
          <p:cNvPr id="25603" name="Espace réservé du titre 1"/>
          <p:cNvSpPr>
            <a:spLocks noGrp="1"/>
          </p:cNvSpPr>
          <p:nvPr>
            <p:ph type="title"/>
          </p:nvPr>
        </p:nvSpPr>
        <p:spPr bwMode="auto">
          <a:xfrm>
            <a:off x="457200" y="274638"/>
            <a:ext cx="8229600" cy="9445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a:t>Cliquez et modifiez le titre</a:t>
            </a:r>
          </a:p>
        </p:txBody>
      </p:sp>
      <p:sp>
        <p:nvSpPr>
          <p:cNvPr id="25604" name="Espace réservé du texte 2"/>
          <p:cNvSpPr>
            <a:spLocks noGrp="1"/>
          </p:cNvSpPr>
          <p:nvPr>
            <p:ph type="body" idx="1"/>
          </p:nvPr>
        </p:nvSpPr>
        <p:spPr bwMode="auto">
          <a:xfrm>
            <a:off x="457200" y="1219200"/>
            <a:ext cx="82296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p:cNvSpPr>
          <p:nvPr>
            <p:ph type="ftr" sz="quarter" idx="3"/>
          </p:nvPr>
        </p:nvSpPr>
        <p:spPr>
          <a:xfrm>
            <a:off x="3124200" y="6356350"/>
            <a:ext cx="2895600" cy="366713"/>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ahoma"/>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6713"/>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Tahoma"/>
              </a:defRPr>
            </a:lvl1pPr>
          </a:lstStyle>
          <a:p>
            <a:pPr>
              <a:defRPr/>
            </a:pPr>
            <a:fld id="{B33ACB98-4179-C043-AB21-7B6EA227F24D}" type="slidenum">
              <a:rPr lang="fr-FR"/>
              <a:pPr>
                <a:defRPr/>
              </a:pPr>
              <a:t>‹#›</a:t>
            </a:fld>
            <a:endParaRPr lang="fr-FR" dirty="0"/>
          </a:p>
        </p:txBody>
      </p:sp>
      <p:pic>
        <p:nvPicPr>
          <p:cNvPr id="25608" name="Image 9" descr="logocouleur-07.png"/>
          <p:cNvPicPr>
            <a:picLocks noChangeAspect="1"/>
          </p:cNvPicPr>
          <p:nvPr/>
        </p:nvPicPr>
        <p:blipFill>
          <a:blip r:embed="rId15" cstate="screen"/>
          <a:srcRect/>
          <a:stretch>
            <a:fillRect/>
          </a:stretch>
        </p:blipFill>
        <p:spPr bwMode="auto">
          <a:xfrm>
            <a:off x="469074" y="6403850"/>
            <a:ext cx="1729805" cy="27543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457200" rtl="0" eaLnBrk="1" fontAlgn="base" hangingPunct="1">
        <a:spcBef>
          <a:spcPct val="0"/>
        </a:spcBef>
        <a:spcAft>
          <a:spcPct val="0"/>
        </a:spcAft>
        <a:defRPr sz="4400" kern="1200">
          <a:solidFill>
            <a:srgbClr val="B51826"/>
          </a:solidFill>
          <a:latin typeface="Tahoma"/>
          <a:ea typeface="ＭＳ Ｐゴシック" pitchFamily="30" charset="-128"/>
          <a:cs typeface="ＭＳ Ｐゴシック" pitchFamily="30" charset="-128"/>
        </a:defRPr>
      </a:lvl1pPr>
      <a:lvl2pPr algn="l" defTabSz="457200" rtl="0" eaLnBrk="1" fontAlgn="base" hangingPunct="1">
        <a:spcBef>
          <a:spcPct val="0"/>
        </a:spcBef>
        <a:spcAft>
          <a:spcPct val="0"/>
        </a:spcAft>
        <a:defRPr sz="3000">
          <a:solidFill>
            <a:srgbClr val="B51826"/>
          </a:solidFill>
          <a:latin typeface="Tahoma" pitchFamily="-112" charset="0"/>
          <a:ea typeface="ＭＳ Ｐゴシック" pitchFamily="30" charset="-128"/>
          <a:cs typeface="ＭＳ Ｐゴシック" pitchFamily="30" charset="-128"/>
        </a:defRPr>
      </a:lvl2pPr>
      <a:lvl3pPr algn="l" defTabSz="457200" rtl="0" eaLnBrk="1" fontAlgn="base" hangingPunct="1">
        <a:spcBef>
          <a:spcPct val="0"/>
        </a:spcBef>
        <a:spcAft>
          <a:spcPct val="0"/>
        </a:spcAft>
        <a:defRPr sz="3000">
          <a:solidFill>
            <a:srgbClr val="B51826"/>
          </a:solidFill>
          <a:latin typeface="Tahoma" pitchFamily="-112" charset="0"/>
          <a:ea typeface="ＭＳ Ｐゴシック" pitchFamily="30" charset="-128"/>
          <a:cs typeface="ＭＳ Ｐゴシック" pitchFamily="30" charset="-128"/>
        </a:defRPr>
      </a:lvl3pPr>
      <a:lvl4pPr algn="l" defTabSz="457200" rtl="0" eaLnBrk="1" fontAlgn="base" hangingPunct="1">
        <a:spcBef>
          <a:spcPct val="0"/>
        </a:spcBef>
        <a:spcAft>
          <a:spcPct val="0"/>
        </a:spcAft>
        <a:defRPr sz="3000">
          <a:solidFill>
            <a:srgbClr val="B51826"/>
          </a:solidFill>
          <a:latin typeface="Tahoma" pitchFamily="-112" charset="0"/>
          <a:ea typeface="ＭＳ Ｐゴシック" pitchFamily="30" charset="-128"/>
          <a:cs typeface="ＭＳ Ｐゴシック" pitchFamily="30" charset="-128"/>
        </a:defRPr>
      </a:lvl4pPr>
      <a:lvl5pPr algn="l" defTabSz="457200" rtl="0" eaLnBrk="1" fontAlgn="base" hangingPunct="1">
        <a:spcBef>
          <a:spcPct val="0"/>
        </a:spcBef>
        <a:spcAft>
          <a:spcPct val="0"/>
        </a:spcAft>
        <a:defRPr sz="3000">
          <a:solidFill>
            <a:srgbClr val="B51826"/>
          </a:solidFill>
          <a:latin typeface="Tahoma" pitchFamily="-112" charset="0"/>
          <a:ea typeface="ＭＳ Ｐゴシック" pitchFamily="30" charset="-128"/>
          <a:cs typeface="ＭＳ Ｐゴシック" pitchFamily="30" charset="-128"/>
        </a:defRPr>
      </a:lvl5pPr>
      <a:lvl6pPr marL="4572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6pPr>
      <a:lvl7pPr marL="9144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7pPr>
      <a:lvl8pPr marL="13716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8pPr>
      <a:lvl9pPr marL="18288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9pPr>
    </p:titleStyle>
    <p:bodyStyle>
      <a:lvl1pPr marL="342900" indent="-342900" algn="l" defTabSz="457200" rtl="0" eaLnBrk="1" fontAlgn="base" hangingPunct="1">
        <a:spcBef>
          <a:spcPct val="20000"/>
        </a:spcBef>
        <a:spcAft>
          <a:spcPct val="0"/>
        </a:spcAft>
        <a:buClr>
          <a:srgbClr val="B51826"/>
        </a:buClr>
        <a:buFont typeface="Arial" pitchFamily="-112" charset="0"/>
        <a:buChar char="•"/>
        <a:defRPr sz="3200" kern="1200">
          <a:solidFill>
            <a:schemeClr val="tx1"/>
          </a:solidFill>
          <a:latin typeface="Tahoma"/>
          <a:ea typeface="ＭＳ Ｐゴシック" pitchFamily="30" charset="-128"/>
          <a:cs typeface="ＭＳ Ｐゴシック" pitchFamily="30" charset="-128"/>
        </a:defRPr>
      </a:lvl1pPr>
      <a:lvl2pPr marL="742950" indent="-285750" algn="l" defTabSz="457200" rtl="0" eaLnBrk="1" fontAlgn="base" hangingPunct="1">
        <a:spcBef>
          <a:spcPct val="20000"/>
        </a:spcBef>
        <a:spcAft>
          <a:spcPct val="0"/>
        </a:spcAft>
        <a:buFont typeface="Arial" pitchFamily="-112" charset="0"/>
        <a:buChar char="–"/>
        <a:defRPr sz="2800" kern="1200">
          <a:solidFill>
            <a:schemeClr val="tx1"/>
          </a:solidFill>
          <a:latin typeface="Tahoma"/>
          <a:ea typeface="ＭＳ Ｐゴシック" pitchFamily="30" charset="-128"/>
          <a:cs typeface="+mn-cs"/>
        </a:defRPr>
      </a:lvl2pPr>
      <a:lvl3pPr marL="1143000" indent="-228600" algn="l" defTabSz="457200" rtl="0" eaLnBrk="1" fontAlgn="base" hangingPunct="1">
        <a:spcBef>
          <a:spcPct val="20000"/>
        </a:spcBef>
        <a:spcAft>
          <a:spcPct val="0"/>
        </a:spcAft>
        <a:buFont typeface="Arial" pitchFamily="-112" charset="0"/>
        <a:buChar char="•"/>
        <a:defRPr sz="2400" kern="1200">
          <a:solidFill>
            <a:schemeClr val="tx1"/>
          </a:solidFill>
          <a:latin typeface="Tahoma"/>
          <a:ea typeface="ＭＳ Ｐゴシック" pitchFamily="30" charset="-128"/>
          <a:cs typeface="+mn-cs"/>
        </a:defRPr>
      </a:lvl3pPr>
      <a:lvl4pPr marL="1600200" indent="-228600" algn="l" defTabSz="457200" rtl="0" eaLnBrk="1" fontAlgn="base" hangingPunct="1">
        <a:spcBef>
          <a:spcPct val="20000"/>
        </a:spcBef>
        <a:spcAft>
          <a:spcPct val="0"/>
        </a:spcAft>
        <a:buFont typeface="Arial" pitchFamily="-112" charset="0"/>
        <a:buChar char="–"/>
        <a:defRPr sz="2000" kern="1200">
          <a:solidFill>
            <a:schemeClr val="tx1"/>
          </a:solidFill>
          <a:latin typeface="Tahoma"/>
          <a:ea typeface="ＭＳ Ｐゴシック" pitchFamily="30" charset="-128"/>
          <a:cs typeface="+mn-cs"/>
        </a:defRPr>
      </a:lvl4pPr>
      <a:lvl5pPr marL="2057400" indent="-228600" algn="l" defTabSz="457200" rtl="0" eaLnBrk="1" fontAlgn="base" hangingPunct="1">
        <a:spcBef>
          <a:spcPct val="20000"/>
        </a:spcBef>
        <a:spcAft>
          <a:spcPct val="0"/>
        </a:spcAft>
        <a:buFont typeface="Arial" pitchFamily="-112" charset="0"/>
        <a:buChar char="»"/>
        <a:defRPr sz="2000" kern="1200">
          <a:solidFill>
            <a:schemeClr val="tx1"/>
          </a:solidFill>
          <a:latin typeface="Tahoma"/>
          <a:ea typeface="ＭＳ Ｐゴシック" pitchFamily="3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Image 10" descr="PPT 2012-06.png"/>
          <p:cNvPicPr>
            <a:picLocks noChangeAspect="1"/>
          </p:cNvPicPr>
          <p:nvPr/>
        </p:nvPicPr>
        <p:blipFill>
          <a:blip r:embed="rId2" cstate="screen"/>
          <a:stretch>
            <a:fillRect/>
          </a:stretch>
        </p:blipFill>
        <p:spPr>
          <a:xfrm>
            <a:off x="0" y="0"/>
            <a:ext cx="9144000" cy="6858000"/>
          </a:xfrm>
          <a:prstGeom prst="rect">
            <a:avLst/>
          </a:prstGeom>
        </p:spPr>
      </p:pic>
      <p:sp>
        <p:nvSpPr>
          <p:cNvPr id="3075" name="Espace réservé du titre 1"/>
          <p:cNvSpPr>
            <a:spLocks noGrp="1"/>
          </p:cNvSpPr>
          <p:nvPr>
            <p:ph type="title"/>
          </p:nvPr>
        </p:nvSpPr>
        <p:spPr bwMode="auto">
          <a:xfrm>
            <a:off x="428624" y="187325"/>
            <a:ext cx="8715376" cy="79216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Cliquez et modifiez le titre</a:t>
            </a:r>
          </a:p>
        </p:txBody>
      </p:sp>
      <p:sp>
        <p:nvSpPr>
          <p:cNvPr id="3076" name="Espace réservé du texte 2"/>
          <p:cNvSpPr>
            <a:spLocks noGrp="1"/>
          </p:cNvSpPr>
          <p:nvPr>
            <p:ph type="body" idx="1"/>
          </p:nvPr>
        </p:nvSpPr>
        <p:spPr bwMode="auto">
          <a:xfrm>
            <a:off x="468312" y="981075"/>
            <a:ext cx="8135937"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6" name="Espace réservé du numéro de diapositive 5"/>
          <p:cNvSpPr>
            <a:spLocks noGrp="1"/>
          </p:cNvSpPr>
          <p:nvPr>
            <p:ph type="sldNum" sz="quarter" idx="4"/>
          </p:nvPr>
        </p:nvSpPr>
        <p:spPr>
          <a:xfrm>
            <a:off x="3857170" y="6551613"/>
            <a:ext cx="792088" cy="304800"/>
          </a:xfrm>
          <a:prstGeom prst="rect">
            <a:avLst/>
          </a:prstGeom>
          <a:noFill/>
        </p:spPr>
        <p:txBody>
          <a:bodyPr vert="horz" wrap="square" lIns="91440" tIns="45720" rIns="91440" bIns="45720" numCol="1" anchor="ctr" anchorCtr="0" compatLnSpc="1">
            <a:prstTxWarp prst="textNoShape">
              <a:avLst/>
            </a:prstTxWarp>
          </a:bodyPr>
          <a:lstStyle>
            <a:lvl1pPr algn="ctr">
              <a:defRPr sz="900" b="0" smtClean="0">
                <a:solidFill>
                  <a:schemeClr val="accent5"/>
                </a:solidFill>
                <a:latin typeface="Arial"/>
              </a:defRPr>
            </a:lvl1pPr>
          </a:lstStyle>
          <a:p>
            <a:pPr>
              <a:defRPr/>
            </a:pPr>
            <a:fld id="{B33ACB98-4179-C043-AB21-7B6EA227F24D}" type="slidenum">
              <a:rPr lang="fr-FR">
                <a:solidFill>
                  <a:srgbClr val="A4A4A4"/>
                </a:solidFill>
              </a:rPr>
              <a:pPr>
                <a:defRPr/>
              </a:pPr>
              <a:t>‹#›</a:t>
            </a:fld>
            <a:endParaRPr lang="fr-FR" dirty="0">
              <a:solidFill>
                <a:srgbClr val="A4A4A4"/>
              </a:solidFill>
            </a:endParaRPr>
          </a:p>
        </p:txBody>
      </p:sp>
      <p:pic>
        <p:nvPicPr>
          <p:cNvPr id="9" name="Image 9" descr="logocouleur-07.png"/>
          <p:cNvPicPr>
            <a:picLocks noChangeAspect="1"/>
          </p:cNvPicPr>
          <p:nvPr/>
        </p:nvPicPr>
        <p:blipFill>
          <a:blip r:embed="rId3" cstate="screen"/>
          <a:srcRect/>
          <a:stretch>
            <a:fillRect/>
          </a:stretch>
        </p:blipFill>
        <p:spPr bwMode="auto">
          <a:xfrm>
            <a:off x="1104902" y="6452603"/>
            <a:ext cx="1117598" cy="17738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ftr="0" dt="0"/>
  <p:txStyles>
    <p:titleStyle>
      <a:lvl1pPr algn="l" defTabSz="457200" rtl="0" eaLnBrk="1" fontAlgn="base" hangingPunct="1">
        <a:spcBef>
          <a:spcPct val="0"/>
        </a:spcBef>
        <a:spcAft>
          <a:spcPct val="0"/>
        </a:spcAft>
        <a:defRPr sz="2600" b="1" kern="1200">
          <a:solidFill>
            <a:schemeClr val="accent1"/>
          </a:solidFill>
          <a:latin typeface="Arial"/>
          <a:ea typeface="ＭＳ Ｐゴシック" pitchFamily="34" charset="-128"/>
          <a:cs typeface="MS PGothic"/>
        </a:defRPr>
      </a:lvl1pPr>
      <a:lvl2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MS PGothic"/>
        </a:defRPr>
      </a:lvl2pPr>
      <a:lvl3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MS PGothic"/>
        </a:defRPr>
      </a:lvl3pPr>
      <a:lvl4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MS PGothic"/>
        </a:defRPr>
      </a:lvl4pPr>
      <a:lvl5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MS PGothic"/>
        </a:defRPr>
      </a:lvl5pPr>
      <a:lvl6pPr marL="4572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6pPr>
      <a:lvl7pPr marL="9144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7pPr>
      <a:lvl8pPr marL="13716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8pPr>
      <a:lvl9pPr marL="18288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9pPr>
    </p:titleStyle>
    <p:bodyStyle>
      <a:lvl1pPr marL="0" indent="0" algn="l" defTabSz="457200" rtl="0" eaLnBrk="1" fontAlgn="base" hangingPunct="1">
        <a:spcBef>
          <a:spcPct val="20000"/>
        </a:spcBef>
        <a:spcAft>
          <a:spcPct val="0"/>
        </a:spcAft>
        <a:buClr>
          <a:srgbClr val="B51826"/>
        </a:buClr>
        <a:buFont typeface="Arial" pitchFamily="34" charset="0"/>
        <a:buNone/>
        <a:defRPr kern="1200">
          <a:solidFill>
            <a:schemeClr val="tx1"/>
          </a:solidFill>
          <a:latin typeface="Arial"/>
          <a:ea typeface="ＭＳ Ｐゴシック" pitchFamily="34" charset="-128"/>
          <a:cs typeface="MS PGothic"/>
        </a:defRPr>
      </a:lvl1pPr>
      <a:lvl2pPr marL="742950" indent="-285750" algn="l" defTabSz="457200" rtl="0" eaLnBrk="1" fontAlgn="base" hangingPunct="1">
        <a:spcBef>
          <a:spcPct val="20000"/>
        </a:spcBef>
        <a:spcAft>
          <a:spcPct val="0"/>
        </a:spcAft>
        <a:buClr>
          <a:schemeClr val="accent1"/>
        </a:buClr>
        <a:buFont typeface="Arial"/>
        <a:buChar char="•"/>
        <a:defRPr kern="1200">
          <a:solidFill>
            <a:schemeClr val="tx1"/>
          </a:solidFill>
          <a:latin typeface="Arial"/>
          <a:ea typeface="ＭＳ Ｐゴシック" pitchFamily="34" charset="-128"/>
          <a:cs typeface="MS PGothic"/>
        </a:defRPr>
      </a:lvl2pPr>
      <a:lvl3pPr marL="1143000" indent="-228600" algn="l" defTabSz="457200" rtl="0" eaLnBrk="1" fontAlgn="base" hangingPunct="1">
        <a:spcBef>
          <a:spcPct val="20000"/>
        </a:spcBef>
        <a:spcAft>
          <a:spcPct val="0"/>
        </a:spcAft>
        <a:buFont typeface="Arial" pitchFamily="34" charset="0"/>
        <a:buChar char="•"/>
        <a:defRPr sz="1600" kern="1200">
          <a:solidFill>
            <a:schemeClr val="tx1"/>
          </a:solidFill>
          <a:latin typeface="Arial"/>
          <a:ea typeface="ＭＳ Ｐゴシック" pitchFamily="34" charset="-128"/>
          <a:cs typeface="MS PGothic"/>
        </a:defRPr>
      </a:lvl3pPr>
      <a:lvl4pPr marL="1600200" indent="-228600" algn="l" defTabSz="457200" rtl="0" eaLnBrk="1" fontAlgn="base" hangingPunct="1">
        <a:spcBef>
          <a:spcPct val="20000"/>
        </a:spcBef>
        <a:spcAft>
          <a:spcPct val="0"/>
        </a:spcAft>
        <a:buFont typeface="Arial" pitchFamily="34" charset="0"/>
        <a:buChar char="–"/>
        <a:defRPr sz="1600" kern="1200">
          <a:solidFill>
            <a:schemeClr val="tx1"/>
          </a:solidFill>
          <a:latin typeface="Arial"/>
          <a:ea typeface="ＭＳ Ｐゴシック" pitchFamily="34" charset="-128"/>
          <a:cs typeface="MS PGothic"/>
        </a:defRPr>
      </a:lvl4pPr>
      <a:lvl5pPr marL="2057400" indent="-228600" algn="l" defTabSz="457200" rtl="0" eaLnBrk="1" fontAlgn="base" hangingPunct="1">
        <a:spcBef>
          <a:spcPct val="20000"/>
        </a:spcBef>
        <a:spcAft>
          <a:spcPct val="0"/>
        </a:spcAft>
        <a:buFont typeface="Arial" pitchFamily="34" charset="0"/>
        <a:buChar char="»"/>
        <a:defRPr sz="1600" kern="1200">
          <a:solidFill>
            <a:schemeClr val="tx1"/>
          </a:solidFill>
          <a:latin typeface="Arial"/>
          <a:ea typeface="ＭＳ Ｐゴシック" pitchFamily="34" charset="-128"/>
          <a:cs typeface="MS P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Image 10" descr="PPT 2012-06.png"/>
          <p:cNvPicPr>
            <a:picLocks noChangeAspect="1"/>
          </p:cNvPicPr>
          <p:nvPr/>
        </p:nvPicPr>
        <p:blipFill>
          <a:blip r:embed="rId2" cstate="screen"/>
          <a:stretch>
            <a:fillRect/>
          </a:stretch>
        </p:blipFill>
        <p:spPr>
          <a:xfrm>
            <a:off x="0" y="0"/>
            <a:ext cx="9144000" cy="6858000"/>
          </a:xfrm>
          <a:prstGeom prst="rect">
            <a:avLst/>
          </a:prstGeom>
        </p:spPr>
      </p:pic>
      <p:sp>
        <p:nvSpPr>
          <p:cNvPr id="3075" name="Espace réservé du titre 1"/>
          <p:cNvSpPr>
            <a:spLocks noGrp="1"/>
          </p:cNvSpPr>
          <p:nvPr>
            <p:ph type="title"/>
          </p:nvPr>
        </p:nvSpPr>
        <p:spPr bwMode="auto">
          <a:xfrm>
            <a:off x="428624" y="187325"/>
            <a:ext cx="8715376" cy="79216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Cliquez et modifiez le titre</a:t>
            </a:r>
          </a:p>
        </p:txBody>
      </p:sp>
      <p:sp>
        <p:nvSpPr>
          <p:cNvPr id="3076" name="Espace réservé du texte 2"/>
          <p:cNvSpPr>
            <a:spLocks noGrp="1"/>
          </p:cNvSpPr>
          <p:nvPr>
            <p:ph type="body" idx="1"/>
          </p:nvPr>
        </p:nvSpPr>
        <p:spPr bwMode="auto">
          <a:xfrm>
            <a:off x="468312" y="981075"/>
            <a:ext cx="8135937"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6" name="Espace réservé du numéro de diapositive 5"/>
          <p:cNvSpPr>
            <a:spLocks noGrp="1"/>
          </p:cNvSpPr>
          <p:nvPr>
            <p:ph type="sldNum" sz="quarter" idx="4"/>
          </p:nvPr>
        </p:nvSpPr>
        <p:spPr>
          <a:xfrm>
            <a:off x="3857170" y="6551613"/>
            <a:ext cx="792088" cy="304800"/>
          </a:xfrm>
          <a:prstGeom prst="rect">
            <a:avLst/>
          </a:prstGeom>
          <a:noFill/>
        </p:spPr>
        <p:txBody>
          <a:bodyPr vert="horz" wrap="square" lIns="91440" tIns="45720" rIns="91440" bIns="45720" numCol="1" anchor="ctr" anchorCtr="0" compatLnSpc="1">
            <a:prstTxWarp prst="textNoShape">
              <a:avLst/>
            </a:prstTxWarp>
          </a:bodyPr>
          <a:lstStyle>
            <a:lvl1pPr algn="ctr">
              <a:defRPr sz="900" b="0" smtClean="0">
                <a:solidFill>
                  <a:schemeClr val="accent5"/>
                </a:solidFill>
                <a:latin typeface="Arial"/>
              </a:defRPr>
            </a:lvl1pPr>
          </a:lstStyle>
          <a:p>
            <a:pPr>
              <a:defRPr/>
            </a:pPr>
            <a:fld id="{B33ACB98-4179-C043-AB21-7B6EA227F24D}" type="slidenum">
              <a:rPr lang="fr-FR">
                <a:solidFill>
                  <a:srgbClr val="A4A4A4"/>
                </a:solidFill>
              </a:rPr>
              <a:pPr>
                <a:defRPr/>
              </a:pPr>
              <a:t>‹#›</a:t>
            </a:fld>
            <a:endParaRPr lang="fr-FR" dirty="0">
              <a:solidFill>
                <a:srgbClr val="A4A4A4"/>
              </a:solidFill>
            </a:endParaRPr>
          </a:p>
        </p:txBody>
      </p:sp>
      <p:pic>
        <p:nvPicPr>
          <p:cNvPr id="9" name="Image 9" descr="logocouleur-07.png"/>
          <p:cNvPicPr>
            <a:picLocks noChangeAspect="1"/>
          </p:cNvPicPr>
          <p:nvPr/>
        </p:nvPicPr>
        <p:blipFill>
          <a:blip r:embed="rId3" cstate="screen"/>
          <a:srcRect/>
          <a:stretch>
            <a:fillRect/>
          </a:stretch>
        </p:blipFill>
        <p:spPr bwMode="auto">
          <a:xfrm>
            <a:off x="1104902" y="6452603"/>
            <a:ext cx="1117598" cy="17738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ftr="0" dt="0"/>
  <p:txStyles>
    <p:titleStyle>
      <a:lvl1pPr algn="l" defTabSz="457200" rtl="0" eaLnBrk="1" fontAlgn="base" hangingPunct="1">
        <a:spcBef>
          <a:spcPct val="0"/>
        </a:spcBef>
        <a:spcAft>
          <a:spcPct val="0"/>
        </a:spcAft>
        <a:defRPr sz="2600" b="1" kern="1200">
          <a:solidFill>
            <a:schemeClr val="accent1"/>
          </a:solidFill>
          <a:latin typeface="Arial"/>
          <a:ea typeface="ＭＳ Ｐゴシック" pitchFamily="34" charset="-128"/>
          <a:cs typeface="MS PGothic"/>
        </a:defRPr>
      </a:lvl1pPr>
      <a:lvl2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MS PGothic"/>
        </a:defRPr>
      </a:lvl2pPr>
      <a:lvl3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MS PGothic"/>
        </a:defRPr>
      </a:lvl3pPr>
      <a:lvl4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MS PGothic"/>
        </a:defRPr>
      </a:lvl4pPr>
      <a:lvl5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MS PGothic"/>
        </a:defRPr>
      </a:lvl5pPr>
      <a:lvl6pPr marL="4572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6pPr>
      <a:lvl7pPr marL="9144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7pPr>
      <a:lvl8pPr marL="13716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8pPr>
      <a:lvl9pPr marL="18288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9pPr>
    </p:titleStyle>
    <p:bodyStyle>
      <a:lvl1pPr marL="0" indent="0" algn="l" defTabSz="457200" rtl="0" eaLnBrk="1" fontAlgn="base" hangingPunct="1">
        <a:spcBef>
          <a:spcPct val="20000"/>
        </a:spcBef>
        <a:spcAft>
          <a:spcPct val="0"/>
        </a:spcAft>
        <a:buClr>
          <a:srgbClr val="B51826"/>
        </a:buClr>
        <a:buFont typeface="Arial" pitchFamily="34" charset="0"/>
        <a:buNone/>
        <a:defRPr kern="1200">
          <a:solidFill>
            <a:schemeClr val="tx1"/>
          </a:solidFill>
          <a:latin typeface="Arial"/>
          <a:ea typeface="ＭＳ Ｐゴシック" pitchFamily="34" charset="-128"/>
          <a:cs typeface="MS PGothic"/>
        </a:defRPr>
      </a:lvl1pPr>
      <a:lvl2pPr marL="742950" indent="-285750" algn="l" defTabSz="457200" rtl="0" eaLnBrk="1" fontAlgn="base" hangingPunct="1">
        <a:spcBef>
          <a:spcPct val="20000"/>
        </a:spcBef>
        <a:spcAft>
          <a:spcPct val="0"/>
        </a:spcAft>
        <a:buClr>
          <a:schemeClr val="accent1"/>
        </a:buClr>
        <a:buFont typeface="Arial"/>
        <a:buChar char="•"/>
        <a:defRPr kern="1200">
          <a:solidFill>
            <a:schemeClr val="tx1"/>
          </a:solidFill>
          <a:latin typeface="Arial"/>
          <a:ea typeface="ＭＳ Ｐゴシック" pitchFamily="34" charset="-128"/>
          <a:cs typeface="MS PGothic"/>
        </a:defRPr>
      </a:lvl2pPr>
      <a:lvl3pPr marL="1143000" indent="-228600" algn="l" defTabSz="457200" rtl="0" eaLnBrk="1" fontAlgn="base" hangingPunct="1">
        <a:spcBef>
          <a:spcPct val="20000"/>
        </a:spcBef>
        <a:spcAft>
          <a:spcPct val="0"/>
        </a:spcAft>
        <a:buFont typeface="Arial" pitchFamily="34" charset="0"/>
        <a:buChar char="•"/>
        <a:defRPr sz="1600" kern="1200">
          <a:solidFill>
            <a:schemeClr val="tx1"/>
          </a:solidFill>
          <a:latin typeface="Arial"/>
          <a:ea typeface="ＭＳ Ｐゴシック" pitchFamily="34" charset="-128"/>
          <a:cs typeface="MS PGothic"/>
        </a:defRPr>
      </a:lvl3pPr>
      <a:lvl4pPr marL="1600200" indent="-228600" algn="l" defTabSz="457200" rtl="0" eaLnBrk="1" fontAlgn="base" hangingPunct="1">
        <a:spcBef>
          <a:spcPct val="20000"/>
        </a:spcBef>
        <a:spcAft>
          <a:spcPct val="0"/>
        </a:spcAft>
        <a:buFont typeface="Arial" pitchFamily="34" charset="0"/>
        <a:buChar char="–"/>
        <a:defRPr sz="1600" kern="1200">
          <a:solidFill>
            <a:schemeClr val="tx1"/>
          </a:solidFill>
          <a:latin typeface="Arial"/>
          <a:ea typeface="ＭＳ Ｐゴシック" pitchFamily="34" charset="-128"/>
          <a:cs typeface="MS PGothic"/>
        </a:defRPr>
      </a:lvl4pPr>
      <a:lvl5pPr marL="2057400" indent="-228600" algn="l" defTabSz="457200" rtl="0" eaLnBrk="1" fontAlgn="base" hangingPunct="1">
        <a:spcBef>
          <a:spcPct val="20000"/>
        </a:spcBef>
        <a:spcAft>
          <a:spcPct val="0"/>
        </a:spcAft>
        <a:buFont typeface="Arial" pitchFamily="34" charset="0"/>
        <a:buChar char="»"/>
        <a:defRPr sz="1600" kern="1200">
          <a:solidFill>
            <a:schemeClr val="tx1"/>
          </a:solidFill>
          <a:latin typeface="Arial"/>
          <a:ea typeface="ＭＳ Ｐゴシック" pitchFamily="34" charset="-128"/>
          <a:cs typeface="MS P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Image 10" descr="PPT 2012-06.png"/>
          <p:cNvPicPr>
            <a:picLocks noChangeAspect="1"/>
          </p:cNvPicPr>
          <p:nvPr/>
        </p:nvPicPr>
        <p:blipFill>
          <a:blip r:embed="rId2" cstate="screen"/>
          <a:stretch>
            <a:fillRect/>
          </a:stretch>
        </p:blipFill>
        <p:spPr>
          <a:xfrm>
            <a:off x="0" y="0"/>
            <a:ext cx="9144000" cy="6858000"/>
          </a:xfrm>
          <a:prstGeom prst="rect">
            <a:avLst/>
          </a:prstGeom>
        </p:spPr>
      </p:pic>
      <p:sp>
        <p:nvSpPr>
          <p:cNvPr id="3075" name="Espace réservé du titre 1"/>
          <p:cNvSpPr>
            <a:spLocks noGrp="1"/>
          </p:cNvSpPr>
          <p:nvPr>
            <p:ph type="title"/>
          </p:nvPr>
        </p:nvSpPr>
        <p:spPr bwMode="auto">
          <a:xfrm>
            <a:off x="428624" y="187325"/>
            <a:ext cx="8715376" cy="79216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Cliquez et modifiez le titre</a:t>
            </a:r>
          </a:p>
        </p:txBody>
      </p:sp>
      <p:sp>
        <p:nvSpPr>
          <p:cNvPr id="3076" name="Espace réservé du texte 2"/>
          <p:cNvSpPr>
            <a:spLocks noGrp="1"/>
          </p:cNvSpPr>
          <p:nvPr>
            <p:ph type="body" idx="1"/>
          </p:nvPr>
        </p:nvSpPr>
        <p:spPr bwMode="auto">
          <a:xfrm>
            <a:off x="468312" y="981075"/>
            <a:ext cx="8135937"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6" name="Espace réservé du numéro de diapositive 5"/>
          <p:cNvSpPr>
            <a:spLocks noGrp="1"/>
          </p:cNvSpPr>
          <p:nvPr>
            <p:ph type="sldNum" sz="quarter" idx="4"/>
          </p:nvPr>
        </p:nvSpPr>
        <p:spPr>
          <a:xfrm>
            <a:off x="3857170" y="6551613"/>
            <a:ext cx="792088" cy="304800"/>
          </a:xfrm>
          <a:prstGeom prst="rect">
            <a:avLst/>
          </a:prstGeom>
          <a:noFill/>
        </p:spPr>
        <p:txBody>
          <a:bodyPr vert="horz" wrap="square" lIns="91440" tIns="45720" rIns="91440" bIns="45720" numCol="1" anchor="ctr" anchorCtr="0" compatLnSpc="1">
            <a:prstTxWarp prst="textNoShape">
              <a:avLst/>
            </a:prstTxWarp>
          </a:bodyPr>
          <a:lstStyle>
            <a:lvl1pPr algn="ctr">
              <a:defRPr sz="900" b="0" smtClean="0">
                <a:solidFill>
                  <a:schemeClr val="accent5"/>
                </a:solidFill>
                <a:latin typeface="Arial"/>
              </a:defRPr>
            </a:lvl1pPr>
          </a:lstStyle>
          <a:p>
            <a:pPr>
              <a:defRPr/>
            </a:pPr>
            <a:fld id="{B33ACB98-4179-C043-AB21-7B6EA227F24D}" type="slidenum">
              <a:rPr lang="fr-FR">
                <a:solidFill>
                  <a:srgbClr val="A4A4A4"/>
                </a:solidFill>
              </a:rPr>
              <a:pPr>
                <a:defRPr/>
              </a:pPr>
              <a:t>‹#›</a:t>
            </a:fld>
            <a:endParaRPr lang="fr-FR" dirty="0">
              <a:solidFill>
                <a:srgbClr val="A4A4A4"/>
              </a:solidFill>
            </a:endParaRPr>
          </a:p>
        </p:txBody>
      </p:sp>
      <p:pic>
        <p:nvPicPr>
          <p:cNvPr id="9" name="Image 9" descr="logocouleur-07.png"/>
          <p:cNvPicPr>
            <a:picLocks noChangeAspect="1"/>
          </p:cNvPicPr>
          <p:nvPr/>
        </p:nvPicPr>
        <p:blipFill>
          <a:blip r:embed="rId3" cstate="screen"/>
          <a:srcRect/>
          <a:stretch>
            <a:fillRect/>
          </a:stretch>
        </p:blipFill>
        <p:spPr bwMode="auto">
          <a:xfrm>
            <a:off x="1104902" y="6452603"/>
            <a:ext cx="1117598" cy="17738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ftr="0" dt="0"/>
  <p:txStyles>
    <p:titleStyle>
      <a:lvl1pPr algn="l" defTabSz="457200" rtl="0" eaLnBrk="1" fontAlgn="base" hangingPunct="1">
        <a:spcBef>
          <a:spcPct val="0"/>
        </a:spcBef>
        <a:spcAft>
          <a:spcPct val="0"/>
        </a:spcAft>
        <a:defRPr sz="2600" b="1" kern="1200">
          <a:solidFill>
            <a:schemeClr val="accent1"/>
          </a:solidFill>
          <a:latin typeface="Arial"/>
          <a:ea typeface="ＭＳ Ｐゴシック" pitchFamily="34" charset="-128"/>
          <a:cs typeface="MS PGothic"/>
        </a:defRPr>
      </a:lvl1pPr>
      <a:lvl2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MS PGothic"/>
        </a:defRPr>
      </a:lvl2pPr>
      <a:lvl3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MS PGothic"/>
        </a:defRPr>
      </a:lvl3pPr>
      <a:lvl4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MS PGothic"/>
        </a:defRPr>
      </a:lvl4pPr>
      <a:lvl5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MS PGothic"/>
        </a:defRPr>
      </a:lvl5pPr>
      <a:lvl6pPr marL="4572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6pPr>
      <a:lvl7pPr marL="9144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7pPr>
      <a:lvl8pPr marL="13716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8pPr>
      <a:lvl9pPr marL="18288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9pPr>
    </p:titleStyle>
    <p:bodyStyle>
      <a:lvl1pPr marL="0" indent="0" algn="l" defTabSz="457200" rtl="0" eaLnBrk="1" fontAlgn="base" hangingPunct="1">
        <a:spcBef>
          <a:spcPct val="20000"/>
        </a:spcBef>
        <a:spcAft>
          <a:spcPct val="0"/>
        </a:spcAft>
        <a:buClr>
          <a:srgbClr val="B51826"/>
        </a:buClr>
        <a:buFont typeface="Arial" pitchFamily="34" charset="0"/>
        <a:buNone/>
        <a:defRPr kern="1200">
          <a:solidFill>
            <a:schemeClr val="tx1"/>
          </a:solidFill>
          <a:latin typeface="Arial"/>
          <a:ea typeface="ＭＳ Ｐゴシック" pitchFamily="34" charset="-128"/>
          <a:cs typeface="MS PGothic"/>
        </a:defRPr>
      </a:lvl1pPr>
      <a:lvl2pPr marL="742950" indent="-285750" algn="l" defTabSz="457200" rtl="0" eaLnBrk="1" fontAlgn="base" hangingPunct="1">
        <a:spcBef>
          <a:spcPct val="20000"/>
        </a:spcBef>
        <a:spcAft>
          <a:spcPct val="0"/>
        </a:spcAft>
        <a:buClr>
          <a:schemeClr val="accent1"/>
        </a:buClr>
        <a:buFont typeface="Arial"/>
        <a:buChar char="•"/>
        <a:defRPr kern="1200">
          <a:solidFill>
            <a:schemeClr val="tx1"/>
          </a:solidFill>
          <a:latin typeface="Arial"/>
          <a:ea typeface="ＭＳ Ｐゴシック" pitchFamily="34" charset="-128"/>
          <a:cs typeface="MS PGothic"/>
        </a:defRPr>
      </a:lvl2pPr>
      <a:lvl3pPr marL="1143000" indent="-228600" algn="l" defTabSz="457200" rtl="0" eaLnBrk="1" fontAlgn="base" hangingPunct="1">
        <a:spcBef>
          <a:spcPct val="20000"/>
        </a:spcBef>
        <a:spcAft>
          <a:spcPct val="0"/>
        </a:spcAft>
        <a:buFont typeface="Arial" pitchFamily="34" charset="0"/>
        <a:buChar char="•"/>
        <a:defRPr sz="1600" kern="1200">
          <a:solidFill>
            <a:schemeClr val="tx1"/>
          </a:solidFill>
          <a:latin typeface="Arial"/>
          <a:ea typeface="ＭＳ Ｐゴシック" pitchFamily="34" charset="-128"/>
          <a:cs typeface="MS PGothic"/>
        </a:defRPr>
      </a:lvl3pPr>
      <a:lvl4pPr marL="1600200" indent="-228600" algn="l" defTabSz="457200" rtl="0" eaLnBrk="1" fontAlgn="base" hangingPunct="1">
        <a:spcBef>
          <a:spcPct val="20000"/>
        </a:spcBef>
        <a:spcAft>
          <a:spcPct val="0"/>
        </a:spcAft>
        <a:buFont typeface="Arial" pitchFamily="34" charset="0"/>
        <a:buChar char="–"/>
        <a:defRPr sz="1600" kern="1200">
          <a:solidFill>
            <a:schemeClr val="tx1"/>
          </a:solidFill>
          <a:latin typeface="Arial"/>
          <a:ea typeface="ＭＳ Ｐゴシック" pitchFamily="34" charset="-128"/>
          <a:cs typeface="MS PGothic"/>
        </a:defRPr>
      </a:lvl4pPr>
      <a:lvl5pPr marL="2057400" indent="-228600" algn="l" defTabSz="457200" rtl="0" eaLnBrk="1" fontAlgn="base" hangingPunct="1">
        <a:spcBef>
          <a:spcPct val="20000"/>
        </a:spcBef>
        <a:spcAft>
          <a:spcPct val="0"/>
        </a:spcAft>
        <a:buFont typeface="Arial" pitchFamily="34" charset="0"/>
        <a:buChar char="»"/>
        <a:defRPr sz="1600" kern="1200">
          <a:solidFill>
            <a:schemeClr val="tx1"/>
          </a:solidFill>
          <a:latin typeface="Arial"/>
          <a:ea typeface="ＭＳ Ｐゴシック" pitchFamily="34" charset="-128"/>
          <a:cs typeface="MS P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Image 10" descr="PPT 2012-06.png"/>
          <p:cNvPicPr>
            <a:picLocks noChangeAspect="1"/>
          </p:cNvPicPr>
          <p:nvPr/>
        </p:nvPicPr>
        <p:blipFill>
          <a:blip r:embed="rId2" cstate="screen"/>
          <a:stretch>
            <a:fillRect/>
          </a:stretch>
        </p:blipFill>
        <p:spPr>
          <a:xfrm>
            <a:off x="0" y="0"/>
            <a:ext cx="9144000" cy="6858000"/>
          </a:xfrm>
          <a:prstGeom prst="rect">
            <a:avLst/>
          </a:prstGeom>
        </p:spPr>
      </p:pic>
      <p:sp>
        <p:nvSpPr>
          <p:cNvPr id="3075" name="Espace réservé du titre 1"/>
          <p:cNvSpPr>
            <a:spLocks noGrp="1"/>
          </p:cNvSpPr>
          <p:nvPr>
            <p:ph type="title"/>
          </p:nvPr>
        </p:nvSpPr>
        <p:spPr bwMode="auto">
          <a:xfrm>
            <a:off x="428624" y="187325"/>
            <a:ext cx="8715376" cy="79216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Cliquez et modifiez le titre</a:t>
            </a:r>
          </a:p>
        </p:txBody>
      </p:sp>
      <p:sp>
        <p:nvSpPr>
          <p:cNvPr id="3076" name="Espace réservé du texte 2"/>
          <p:cNvSpPr>
            <a:spLocks noGrp="1"/>
          </p:cNvSpPr>
          <p:nvPr>
            <p:ph type="body" idx="1"/>
          </p:nvPr>
        </p:nvSpPr>
        <p:spPr bwMode="auto">
          <a:xfrm>
            <a:off x="468312" y="981075"/>
            <a:ext cx="8135937"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6" name="Espace réservé du numéro de diapositive 5"/>
          <p:cNvSpPr>
            <a:spLocks noGrp="1"/>
          </p:cNvSpPr>
          <p:nvPr>
            <p:ph type="sldNum" sz="quarter" idx="4"/>
          </p:nvPr>
        </p:nvSpPr>
        <p:spPr>
          <a:xfrm>
            <a:off x="3857170" y="6551613"/>
            <a:ext cx="792088" cy="304800"/>
          </a:xfrm>
          <a:prstGeom prst="rect">
            <a:avLst/>
          </a:prstGeom>
          <a:noFill/>
        </p:spPr>
        <p:txBody>
          <a:bodyPr vert="horz" wrap="square" lIns="91440" tIns="45720" rIns="91440" bIns="45720" numCol="1" anchor="ctr" anchorCtr="0" compatLnSpc="1">
            <a:prstTxWarp prst="textNoShape">
              <a:avLst/>
            </a:prstTxWarp>
          </a:bodyPr>
          <a:lstStyle>
            <a:lvl1pPr algn="ctr">
              <a:defRPr sz="900" b="0" smtClean="0">
                <a:solidFill>
                  <a:schemeClr val="accent5"/>
                </a:solidFill>
                <a:latin typeface="Arial"/>
              </a:defRPr>
            </a:lvl1pPr>
          </a:lstStyle>
          <a:p>
            <a:pPr>
              <a:defRPr/>
            </a:pPr>
            <a:fld id="{B33ACB98-4179-C043-AB21-7B6EA227F24D}" type="slidenum">
              <a:rPr lang="fr-FR">
                <a:solidFill>
                  <a:srgbClr val="A4A4A4"/>
                </a:solidFill>
              </a:rPr>
              <a:pPr>
                <a:defRPr/>
              </a:pPr>
              <a:t>‹#›</a:t>
            </a:fld>
            <a:endParaRPr lang="fr-FR" dirty="0">
              <a:solidFill>
                <a:srgbClr val="A4A4A4"/>
              </a:solidFill>
            </a:endParaRPr>
          </a:p>
        </p:txBody>
      </p:sp>
      <p:pic>
        <p:nvPicPr>
          <p:cNvPr id="9" name="Image 9" descr="logocouleur-07.png"/>
          <p:cNvPicPr>
            <a:picLocks noChangeAspect="1"/>
          </p:cNvPicPr>
          <p:nvPr/>
        </p:nvPicPr>
        <p:blipFill>
          <a:blip r:embed="rId3" cstate="screen"/>
          <a:srcRect/>
          <a:stretch>
            <a:fillRect/>
          </a:stretch>
        </p:blipFill>
        <p:spPr bwMode="auto">
          <a:xfrm>
            <a:off x="1104902" y="6452603"/>
            <a:ext cx="1117598" cy="17738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ftr="0" dt="0"/>
  <p:txStyles>
    <p:titleStyle>
      <a:lvl1pPr algn="l" defTabSz="457200" rtl="0" eaLnBrk="1" fontAlgn="base" hangingPunct="1">
        <a:spcBef>
          <a:spcPct val="0"/>
        </a:spcBef>
        <a:spcAft>
          <a:spcPct val="0"/>
        </a:spcAft>
        <a:defRPr sz="2600" b="1" kern="1200">
          <a:solidFill>
            <a:schemeClr val="accent1"/>
          </a:solidFill>
          <a:latin typeface="Arial"/>
          <a:ea typeface="ＭＳ Ｐゴシック" pitchFamily="34" charset="-128"/>
          <a:cs typeface="MS PGothic"/>
        </a:defRPr>
      </a:lvl1pPr>
      <a:lvl2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MS PGothic"/>
        </a:defRPr>
      </a:lvl2pPr>
      <a:lvl3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MS PGothic"/>
        </a:defRPr>
      </a:lvl3pPr>
      <a:lvl4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MS PGothic"/>
        </a:defRPr>
      </a:lvl4pPr>
      <a:lvl5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MS PGothic"/>
        </a:defRPr>
      </a:lvl5pPr>
      <a:lvl6pPr marL="4572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6pPr>
      <a:lvl7pPr marL="9144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7pPr>
      <a:lvl8pPr marL="13716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8pPr>
      <a:lvl9pPr marL="18288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9pPr>
    </p:titleStyle>
    <p:bodyStyle>
      <a:lvl1pPr marL="0" indent="0" algn="l" defTabSz="457200" rtl="0" eaLnBrk="1" fontAlgn="base" hangingPunct="1">
        <a:spcBef>
          <a:spcPct val="20000"/>
        </a:spcBef>
        <a:spcAft>
          <a:spcPct val="0"/>
        </a:spcAft>
        <a:buClr>
          <a:srgbClr val="B51826"/>
        </a:buClr>
        <a:buFont typeface="Arial" pitchFamily="34" charset="0"/>
        <a:buNone/>
        <a:defRPr kern="1200">
          <a:solidFill>
            <a:schemeClr val="tx1"/>
          </a:solidFill>
          <a:latin typeface="Arial"/>
          <a:ea typeface="ＭＳ Ｐゴシック" pitchFamily="34" charset="-128"/>
          <a:cs typeface="MS PGothic"/>
        </a:defRPr>
      </a:lvl1pPr>
      <a:lvl2pPr marL="742950" indent="-285750" algn="l" defTabSz="457200" rtl="0" eaLnBrk="1" fontAlgn="base" hangingPunct="1">
        <a:spcBef>
          <a:spcPct val="20000"/>
        </a:spcBef>
        <a:spcAft>
          <a:spcPct val="0"/>
        </a:spcAft>
        <a:buClr>
          <a:schemeClr val="accent1"/>
        </a:buClr>
        <a:buFont typeface="Arial"/>
        <a:buChar char="•"/>
        <a:defRPr kern="1200">
          <a:solidFill>
            <a:schemeClr val="tx1"/>
          </a:solidFill>
          <a:latin typeface="Arial"/>
          <a:ea typeface="ＭＳ Ｐゴシック" pitchFamily="34" charset="-128"/>
          <a:cs typeface="MS PGothic"/>
        </a:defRPr>
      </a:lvl2pPr>
      <a:lvl3pPr marL="1143000" indent="-228600" algn="l" defTabSz="457200" rtl="0" eaLnBrk="1" fontAlgn="base" hangingPunct="1">
        <a:spcBef>
          <a:spcPct val="20000"/>
        </a:spcBef>
        <a:spcAft>
          <a:spcPct val="0"/>
        </a:spcAft>
        <a:buFont typeface="Arial" pitchFamily="34" charset="0"/>
        <a:buChar char="•"/>
        <a:defRPr sz="1600" kern="1200">
          <a:solidFill>
            <a:schemeClr val="tx1"/>
          </a:solidFill>
          <a:latin typeface="Arial"/>
          <a:ea typeface="ＭＳ Ｐゴシック" pitchFamily="34" charset="-128"/>
          <a:cs typeface="MS PGothic"/>
        </a:defRPr>
      </a:lvl3pPr>
      <a:lvl4pPr marL="1600200" indent="-228600" algn="l" defTabSz="457200" rtl="0" eaLnBrk="1" fontAlgn="base" hangingPunct="1">
        <a:spcBef>
          <a:spcPct val="20000"/>
        </a:spcBef>
        <a:spcAft>
          <a:spcPct val="0"/>
        </a:spcAft>
        <a:buFont typeface="Arial" pitchFamily="34" charset="0"/>
        <a:buChar char="–"/>
        <a:defRPr sz="1600" kern="1200">
          <a:solidFill>
            <a:schemeClr val="tx1"/>
          </a:solidFill>
          <a:latin typeface="Arial"/>
          <a:ea typeface="ＭＳ Ｐゴシック" pitchFamily="34" charset="-128"/>
          <a:cs typeface="MS PGothic"/>
        </a:defRPr>
      </a:lvl4pPr>
      <a:lvl5pPr marL="2057400" indent="-228600" algn="l" defTabSz="457200" rtl="0" eaLnBrk="1" fontAlgn="base" hangingPunct="1">
        <a:spcBef>
          <a:spcPct val="20000"/>
        </a:spcBef>
        <a:spcAft>
          <a:spcPct val="0"/>
        </a:spcAft>
        <a:buFont typeface="Arial" pitchFamily="34" charset="0"/>
        <a:buChar char="»"/>
        <a:defRPr sz="1600" kern="1200">
          <a:solidFill>
            <a:schemeClr val="tx1"/>
          </a:solidFill>
          <a:latin typeface="Arial"/>
          <a:ea typeface="ＭＳ Ｐゴシック" pitchFamily="34" charset="-128"/>
          <a:cs typeface="MS P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Image 10" descr="PPT 2012-06.png"/>
          <p:cNvPicPr>
            <a:picLocks noChangeAspect="1"/>
          </p:cNvPicPr>
          <p:nvPr/>
        </p:nvPicPr>
        <p:blipFill>
          <a:blip r:embed="rId2" cstate="screen"/>
          <a:stretch>
            <a:fillRect/>
          </a:stretch>
        </p:blipFill>
        <p:spPr>
          <a:xfrm>
            <a:off x="0" y="0"/>
            <a:ext cx="9144000" cy="6858000"/>
          </a:xfrm>
          <a:prstGeom prst="rect">
            <a:avLst/>
          </a:prstGeom>
        </p:spPr>
      </p:pic>
      <p:sp>
        <p:nvSpPr>
          <p:cNvPr id="3075" name="Espace réservé du titre 1"/>
          <p:cNvSpPr>
            <a:spLocks noGrp="1"/>
          </p:cNvSpPr>
          <p:nvPr>
            <p:ph type="title"/>
          </p:nvPr>
        </p:nvSpPr>
        <p:spPr bwMode="auto">
          <a:xfrm>
            <a:off x="428624" y="187325"/>
            <a:ext cx="8715376" cy="79216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Cliquez et modifiez le titre</a:t>
            </a:r>
          </a:p>
        </p:txBody>
      </p:sp>
      <p:sp>
        <p:nvSpPr>
          <p:cNvPr id="3076" name="Espace réservé du texte 2"/>
          <p:cNvSpPr>
            <a:spLocks noGrp="1"/>
          </p:cNvSpPr>
          <p:nvPr>
            <p:ph type="body" idx="1"/>
          </p:nvPr>
        </p:nvSpPr>
        <p:spPr bwMode="auto">
          <a:xfrm>
            <a:off x="468312" y="981075"/>
            <a:ext cx="8135937"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6" name="Espace réservé du numéro de diapositive 5"/>
          <p:cNvSpPr>
            <a:spLocks noGrp="1"/>
          </p:cNvSpPr>
          <p:nvPr>
            <p:ph type="sldNum" sz="quarter" idx="4"/>
          </p:nvPr>
        </p:nvSpPr>
        <p:spPr>
          <a:xfrm>
            <a:off x="3857170" y="6551613"/>
            <a:ext cx="792088" cy="304800"/>
          </a:xfrm>
          <a:prstGeom prst="rect">
            <a:avLst/>
          </a:prstGeom>
          <a:noFill/>
        </p:spPr>
        <p:txBody>
          <a:bodyPr vert="horz" wrap="square" lIns="91440" tIns="45720" rIns="91440" bIns="45720" numCol="1" anchor="ctr" anchorCtr="0" compatLnSpc="1">
            <a:prstTxWarp prst="textNoShape">
              <a:avLst/>
            </a:prstTxWarp>
          </a:bodyPr>
          <a:lstStyle>
            <a:lvl1pPr algn="ctr">
              <a:defRPr sz="900" b="0" smtClean="0">
                <a:solidFill>
                  <a:schemeClr val="accent5"/>
                </a:solidFill>
                <a:latin typeface="Arial"/>
              </a:defRPr>
            </a:lvl1pPr>
          </a:lstStyle>
          <a:p>
            <a:pPr>
              <a:defRPr/>
            </a:pPr>
            <a:fld id="{B33ACB98-4179-C043-AB21-7B6EA227F24D}" type="slidenum">
              <a:rPr lang="fr-FR">
                <a:solidFill>
                  <a:srgbClr val="A4A4A4"/>
                </a:solidFill>
              </a:rPr>
              <a:pPr>
                <a:defRPr/>
              </a:pPr>
              <a:t>‹#›</a:t>
            </a:fld>
            <a:endParaRPr lang="fr-FR" dirty="0">
              <a:solidFill>
                <a:srgbClr val="A4A4A4"/>
              </a:solidFill>
            </a:endParaRPr>
          </a:p>
        </p:txBody>
      </p:sp>
      <p:pic>
        <p:nvPicPr>
          <p:cNvPr id="9" name="Image 9" descr="logocouleur-07.png"/>
          <p:cNvPicPr>
            <a:picLocks noChangeAspect="1"/>
          </p:cNvPicPr>
          <p:nvPr/>
        </p:nvPicPr>
        <p:blipFill>
          <a:blip r:embed="rId3" cstate="screen"/>
          <a:srcRect/>
          <a:stretch>
            <a:fillRect/>
          </a:stretch>
        </p:blipFill>
        <p:spPr bwMode="auto">
          <a:xfrm>
            <a:off x="1104902" y="6452603"/>
            <a:ext cx="1117598" cy="17738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ftr="0" dt="0"/>
  <p:txStyles>
    <p:titleStyle>
      <a:lvl1pPr algn="l" defTabSz="457200" rtl="0" eaLnBrk="1" fontAlgn="base" hangingPunct="1">
        <a:spcBef>
          <a:spcPct val="0"/>
        </a:spcBef>
        <a:spcAft>
          <a:spcPct val="0"/>
        </a:spcAft>
        <a:defRPr sz="2600" b="1" kern="1200">
          <a:solidFill>
            <a:schemeClr val="accent1"/>
          </a:solidFill>
          <a:latin typeface="Arial"/>
          <a:ea typeface="ＭＳ Ｐゴシック" pitchFamily="34" charset="-128"/>
          <a:cs typeface="MS PGothic"/>
        </a:defRPr>
      </a:lvl1pPr>
      <a:lvl2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MS PGothic"/>
        </a:defRPr>
      </a:lvl2pPr>
      <a:lvl3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MS PGothic"/>
        </a:defRPr>
      </a:lvl3pPr>
      <a:lvl4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MS PGothic"/>
        </a:defRPr>
      </a:lvl4pPr>
      <a:lvl5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MS PGothic"/>
        </a:defRPr>
      </a:lvl5pPr>
      <a:lvl6pPr marL="4572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6pPr>
      <a:lvl7pPr marL="9144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7pPr>
      <a:lvl8pPr marL="13716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8pPr>
      <a:lvl9pPr marL="18288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9pPr>
    </p:titleStyle>
    <p:bodyStyle>
      <a:lvl1pPr marL="0" indent="0" algn="l" defTabSz="457200" rtl="0" eaLnBrk="1" fontAlgn="base" hangingPunct="1">
        <a:spcBef>
          <a:spcPct val="20000"/>
        </a:spcBef>
        <a:spcAft>
          <a:spcPct val="0"/>
        </a:spcAft>
        <a:buClr>
          <a:srgbClr val="B51826"/>
        </a:buClr>
        <a:buFont typeface="Arial" pitchFamily="34" charset="0"/>
        <a:buNone/>
        <a:defRPr kern="1200">
          <a:solidFill>
            <a:schemeClr val="tx1"/>
          </a:solidFill>
          <a:latin typeface="Arial"/>
          <a:ea typeface="ＭＳ Ｐゴシック" pitchFamily="34" charset="-128"/>
          <a:cs typeface="MS PGothic"/>
        </a:defRPr>
      </a:lvl1pPr>
      <a:lvl2pPr marL="742950" indent="-285750" algn="l" defTabSz="457200" rtl="0" eaLnBrk="1" fontAlgn="base" hangingPunct="1">
        <a:spcBef>
          <a:spcPct val="20000"/>
        </a:spcBef>
        <a:spcAft>
          <a:spcPct val="0"/>
        </a:spcAft>
        <a:buClr>
          <a:schemeClr val="accent1"/>
        </a:buClr>
        <a:buFont typeface="Arial"/>
        <a:buChar char="•"/>
        <a:defRPr kern="1200">
          <a:solidFill>
            <a:schemeClr val="tx1"/>
          </a:solidFill>
          <a:latin typeface="Arial"/>
          <a:ea typeface="ＭＳ Ｐゴシック" pitchFamily="34" charset="-128"/>
          <a:cs typeface="MS PGothic"/>
        </a:defRPr>
      </a:lvl2pPr>
      <a:lvl3pPr marL="1143000" indent="-228600" algn="l" defTabSz="457200" rtl="0" eaLnBrk="1" fontAlgn="base" hangingPunct="1">
        <a:spcBef>
          <a:spcPct val="20000"/>
        </a:spcBef>
        <a:spcAft>
          <a:spcPct val="0"/>
        </a:spcAft>
        <a:buFont typeface="Arial" pitchFamily="34" charset="0"/>
        <a:buChar char="•"/>
        <a:defRPr sz="1600" kern="1200">
          <a:solidFill>
            <a:schemeClr val="tx1"/>
          </a:solidFill>
          <a:latin typeface="Arial"/>
          <a:ea typeface="ＭＳ Ｐゴシック" pitchFamily="34" charset="-128"/>
          <a:cs typeface="MS PGothic"/>
        </a:defRPr>
      </a:lvl3pPr>
      <a:lvl4pPr marL="1600200" indent="-228600" algn="l" defTabSz="457200" rtl="0" eaLnBrk="1" fontAlgn="base" hangingPunct="1">
        <a:spcBef>
          <a:spcPct val="20000"/>
        </a:spcBef>
        <a:spcAft>
          <a:spcPct val="0"/>
        </a:spcAft>
        <a:buFont typeface="Arial" pitchFamily="34" charset="0"/>
        <a:buChar char="–"/>
        <a:defRPr sz="1600" kern="1200">
          <a:solidFill>
            <a:schemeClr val="tx1"/>
          </a:solidFill>
          <a:latin typeface="Arial"/>
          <a:ea typeface="ＭＳ Ｐゴシック" pitchFamily="34" charset="-128"/>
          <a:cs typeface="MS PGothic"/>
        </a:defRPr>
      </a:lvl4pPr>
      <a:lvl5pPr marL="2057400" indent="-228600" algn="l" defTabSz="457200" rtl="0" eaLnBrk="1" fontAlgn="base" hangingPunct="1">
        <a:spcBef>
          <a:spcPct val="20000"/>
        </a:spcBef>
        <a:spcAft>
          <a:spcPct val="0"/>
        </a:spcAft>
        <a:buFont typeface="Arial" pitchFamily="34" charset="0"/>
        <a:buChar char="»"/>
        <a:defRPr sz="1600" kern="1200">
          <a:solidFill>
            <a:schemeClr val="tx1"/>
          </a:solidFill>
          <a:latin typeface="Arial"/>
          <a:ea typeface="ＭＳ Ｐゴシック" pitchFamily="34" charset="-128"/>
          <a:cs typeface="MS P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Image 10" descr="PPT 2012-06.png"/>
          <p:cNvPicPr>
            <a:picLocks noChangeAspect="1"/>
          </p:cNvPicPr>
          <p:nvPr/>
        </p:nvPicPr>
        <p:blipFill>
          <a:blip r:embed="rId2" cstate="screen"/>
          <a:stretch>
            <a:fillRect/>
          </a:stretch>
        </p:blipFill>
        <p:spPr>
          <a:xfrm>
            <a:off x="0" y="0"/>
            <a:ext cx="9144000" cy="6858000"/>
          </a:xfrm>
          <a:prstGeom prst="rect">
            <a:avLst/>
          </a:prstGeom>
        </p:spPr>
      </p:pic>
      <p:sp>
        <p:nvSpPr>
          <p:cNvPr id="3075" name="Espace réservé du titre 1"/>
          <p:cNvSpPr>
            <a:spLocks noGrp="1"/>
          </p:cNvSpPr>
          <p:nvPr>
            <p:ph type="title"/>
          </p:nvPr>
        </p:nvSpPr>
        <p:spPr bwMode="auto">
          <a:xfrm>
            <a:off x="428624" y="187325"/>
            <a:ext cx="8715376" cy="79216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Cliquez et modifiez le titre</a:t>
            </a:r>
          </a:p>
        </p:txBody>
      </p:sp>
      <p:sp>
        <p:nvSpPr>
          <p:cNvPr id="3076" name="Espace réservé du texte 2"/>
          <p:cNvSpPr>
            <a:spLocks noGrp="1"/>
          </p:cNvSpPr>
          <p:nvPr>
            <p:ph type="body" idx="1"/>
          </p:nvPr>
        </p:nvSpPr>
        <p:spPr bwMode="auto">
          <a:xfrm>
            <a:off x="468312" y="981075"/>
            <a:ext cx="8135937"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6" name="Espace réservé du numéro de diapositive 5"/>
          <p:cNvSpPr>
            <a:spLocks noGrp="1"/>
          </p:cNvSpPr>
          <p:nvPr>
            <p:ph type="sldNum" sz="quarter" idx="4"/>
          </p:nvPr>
        </p:nvSpPr>
        <p:spPr>
          <a:xfrm>
            <a:off x="3857170" y="6551613"/>
            <a:ext cx="792088" cy="304800"/>
          </a:xfrm>
          <a:prstGeom prst="rect">
            <a:avLst/>
          </a:prstGeom>
          <a:noFill/>
        </p:spPr>
        <p:txBody>
          <a:bodyPr vert="horz" wrap="square" lIns="91440" tIns="45720" rIns="91440" bIns="45720" numCol="1" anchor="ctr" anchorCtr="0" compatLnSpc="1">
            <a:prstTxWarp prst="textNoShape">
              <a:avLst/>
            </a:prstTxWarp>
          </a:bodyPr>
          <a:lstStyle>
            <a:lvl1pPr algn="ctr">
              <a:defRPr sz="900" b="0" smtClean="0">
                <a:solidFill>
                  <a:schemeClr val="accent5"/>
                </a:solidFill>
                <a:latin typeface="Arial"/>
              </a:defRPr>
            </a:lvl1pPr>
          </a:lstStyle>
          <a:p>
            <a:pPr>
              <a:defRPr/>
            </a:pPr>
            <a:fld id="{B33ACB98-4179-C043-AB21-7B6EA227F24D}" type="slidenum">
              <a:rPr lang="fr-FR">
                <a:solidFill>
                  <a:srgbClr val="A4A4A4"/>
                </a:solidFill>
              </a:rPr>
              <a:pPr>
                <a:defRPr/>
              </a:pPr>
              <a:t>‹#›</a:t>
            </a:fld>
            <a:endParaRPr lang="fr-FR" dirty="0">
              <a:solidFill>
                <a:srgbClr val="A4A4A4"/>
              </a:solidFill>
            </a:endParaRPr>
          </a:p>
        </p:txBody>
      </p:sp>
      <p:pic>
        <p:nvPicPr>
          <p:cNvPr id="9" name="Image 9" descr="logocouleur-07.png"/>
          <p:cNvPicPr>
            <a:picLocks noChangeAspect="1"/>
          </p:cNvPicPr>
          <p:nvPr/>
        </p:nvPicPr>
        <p:blipFill>
          <a:blip r:embed="rId3" cstate="screen"/>
          <a:srcRect/>
          <a:stretch>
            <a:fillRect/>
          </a:stretch>
        </p:blipFill>
        <p:spPr bwMode="auto">
          <a:xfrm>
            <a:off x="1104902" y="6452603"/>
            <a:ext cx="1117598" cy="17738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ftr="0" dt="0"/>
  <p:txStyles>
    <p:titleStyle>
      <a:lvl1pPr algn="l" defTabSz="457200" rtl="0" eaLnBrk="1" fontAlgn="base" hangingPunct="1">
        <a:spcBef>
          <a:spcPct val="0"/>
        </a:spcBef>
        <a:spcAft>
          <a:spcPct val="0"/>
        </a:spcAft>
        <a:defRPr sz="2600" b="1" kern="1200">
          <a:solidFill>
            <a:schemeClr val="accent1"/>
          </a:solidFill>
          <a:latin typeface="Arial"/>
          <a:ea typeface="ＭＳ Ｐゴシック" pitchFamily="34" charset="-128"/>
          <a:cs typeface="MS PGothic"/>
        </a:defRPr>
      </a:lvl1pPr>
      <a:lvl2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MS PGothic"/>
        </a:defRPr>
      </a:lvl2pPr>
      <a:lvl3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MS PGothic"/>
        </a:defRPr>
      </a:lvl3pPr>
      <a:lvl4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MS PGothic"/>
        </a:defRPr>
      </a:lvl4pPr>
      <a:lvl5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MS PGothic"/>
        </a:defRPr>
      </a:lvl5pPr>
      <a:lvl6pPr marL="4572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6pPr>
      <a:lvl7pPr marL="9144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7pPr>
      <a:lvl8pPr marL="13716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8pPr>
      <a:lvl9pPr marL="18288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9pPr>
    </p:titleStyle>
    <p:bodyStyle>
      <a:lvl1pPr marL="0" indent="0" algn="l" defTabSz="457200" rtl="0" eaLnBrk="1" fontAlgn="base" hangingPunct="1">
        <a:spcBef>
          <a:spcPct val="20000"/>
        </a:spcBef>
        <a:spcAft>
          <a:spcPct val="0"/>
        </a:spcAft>
        <a:buClr>
          <a:srgbClr val="B51826"/>
        </a:buClr>
        <a:buFont typeface="Arial" pitchFamily="34" charset="0"/>
        <a:buNone/>
        <a:defRPr kern="1200">
          <a:solidFill>
            <a:schemeClr val="tx1"/>
          </a:solidFill>
          <a:latin typeface="Arial"/>
          <a:ea typeface="ＭＳ Ｐゴシック" pitchFamily="34" charset="-128"/>
          <a:cs typeface="MS PGothic"/>
        </a:defRPr>
      </a:lvl1pPr>
      <a:lvl2pPr marL="742950" indent="-285750" algn="l" defTabSz="457200" rtl="0" eaLnBrk="1" fontAlgn="base" hangingPunct="1">
        <a:spcBef>
          <a:spcPct val="20000"/>
        </a:spcBef>
        <a:spcAft>
          <a:spcPct val="0"/>
        </a:spcAft>
        <a:buClr>
          <a:schemeClr val="accent1"/>
        </a:buClr>
        <a:buFont typeface="Arial"/>
        <a:buChar char="•"/>
        <a:defRPr kern="1200">
          <a:solidFill>
            <a:schemeClr val="tx1"/>
          </a:solidFill>
          <a:latin typeface="Arial"/>
          <a:ea typeface="ＭＳ Ｐゴシック" pitchFamily="34" charset="-128"/>
          <a:cs typeface="MS PGothic"/>
        </a:defRPr>
      </a:lvl2pPr>
      <a:lvl3pPr marL="1143000" indent="-228600" algn="l" defTabSz="457200" rtl="0" eaLnBrk="1" fontAlgn="base" hangingPunct="1">
        <a:spcBef>
          <a:spcPct val="20000"/>
        </a:spcBef>
        <a:spcAft>
          <a:spcPct val="0"/>
        </a:spcAft>
        <a:buFont typeface="Arial" pitchFamily="34" charset="0"/>
        <a:buChar char="•"/>
        <a:defRPr sz="1600" kern="1200">
          <a:solidFill>
            <a:schemeClr val="tx1"/>
          </a:solidFill>
          <a:latin typeface="Arial"/>
          <a:ea typeface="ＭＳ Ｐゴシック" pitchFamily="34" charset="-128"/>
          <a:cs typeface="MS PGothic"/>
        </a:defRPr>
      </a:lvl3pPr>
      <a:lvl4pPr marL="1600200" indent="-228600" algn="l" defTabSz="457200" rtl="0" eaLnBrk="1" fontAlgn="base" hangingPunct="1">
        <a:spcBef>
          <a:spcPct val="20000"/>
        </a:spcBef>
        <a:spcAft>
          <a:spcPct val="0"/>
        </a:spcAft>
        <a:buFont typeface="Arial" pitchFamily="34" charset="0"/>
        <a:buChar char="–"/>
        <a:defRPr sz="1600" kern="1200">
          <a:solidFill>
            <a:schemeClr val="tx1"/>
          </a:solidFill>
          <a:latin typeface="Arial"/>
          <a:ea typeface="ＭＳ Ｐゴシック" pitchFamily="34" charset="-128"/>
          <a:cs typeface="MS PGothic"/>
        </a:defRPr>
      </a:lvl4pPr>
      <a:lvl5pPr marL="2057400" indent="-228600" algn="l" defTabSz="457200" rtl="0" eaLnBrk="1" fontAlgn="base" hangingPunct="1">
        <a:spcBef>
          <a:spcPct val="20000"/>
        </a:spcBef>
        <a:spcAft>
          <a:spcPct val="0"/>
        </a:spcAft>
        <a:buFont typeface="Arial" pitchFamily="34" charset="0"/>
        <a:buChar char="»"/>
        <a:defRPr sz="1600" kern="1200">
          <a:solidFill>
            <a:schemeClr val="tx1"/>
          </a:solidFill>
          <a:latin typeface="Arial"/>
          <a:ea typeface="ＭＳ Ｐゴシック" pitchFamily="34" charset="-128"/>
          <a:cs typeface="MS P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 8" descr="masque3.jpg"/>
          <p:cNvPicPr>
            <a:picLocks noChangeAspect="1"/>
          </p:cNvPicPr>
          <p:nvPr/>
        </p:nvPicPr>
        <p:blipFill>
          <a:blip r:embed="rId13" cstate="print">
            <a:alphaModFix amt="81000"/>
          </a:blip>
          <a:stretch>
            <a:fillRect/>
          </a:stretch>
        </p:blipFill>
        <p:spPr>
          <a:xfrm>
            <a:off x="0" y="0"/>
            <a:ext cx="9144000" cy="6858000"/>
          </a:xfrm>
          <a:prstGeom prst="rect">
            <a:avLst/>
          </a:prstGeom>
        </p:spPr>
      </p:pic>
      <p:sp>
        <p:nvSpPr>
          <p:cNvPr id="25603" name="Espace réservé du titre 1"/>
          <p:cNvSpPr>
            <a:spLocks noGrp="1"/>
          </p:cNvSpPr>
          <p:nvPr>
            <p:ph type="title"/>
          </p:nvPr>
        </p:nvSpPr>
        <p:spPr bwMode="auto">
          <a:xfrm>
            <a:off x="457200" y="274638"/>
            <a:ext cx="8229600" cy="9445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fr-FR" dirty="0"/>
              <a:t>Cliquez et modifiez le titre</a:t>
            </a:r>
          </a:p>
        </p:txBody>
      </p:sp>
      <p:sp>
        <p:nvSpPr>
          <p:cNvPr id="25604" name="Espace réservé du texte 2"/>
          <p:cNvSpPr>
            <a:spLocks noGrp="1"/>
          </p:cNvSpPr>
          <p:nvPr>
            <p:ph type="body" idx="1"/>
          </p:nvPr>
        </p:nvSpPr>
        <p:spPr bwMode="auto">
          <a:xfrm>
            <a:off x="457200" y="1219200"/>
            <a:ext cx="82296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p:cNvSpPr>
          <p:nvPr>
            <p:ph type="ftr" sz="quarter" idx="3"/>
          </p:nvPr>
        </p:nvSpPr>
        <p:spPr>
          <a:xfrm>
            <a:off x="3124200" y="6356350"/>
            <a:ext cx="2895600" cy="366713"/>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ahoma"/>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6713"/>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Tahoma"/>
              </a:defRPr>
            </a:lvl1pPr>
          </a:lstStyle>
          <a:p>
            <a:pPr>
              <a:defRPr/>
            </a:pPr>
            <a:fld id="{B33ACB98-4179-C043-AB21-7B6EA227F24D}" type="slidenum">
              <a:rPr lang="fr-FR"/>
              <a:pPr>
                <a:defRPr/>
              </a:pPr>
              <a:t>‹#›</a:t>
            </a:fld>
            <a:endParaRPr lang="fr-FR" dirty="0"/>
          </a:p>
        </p:txBody>
      </p:sp>
      <p:pic>
        <p:nvPicPr>
          <p:cNvPr id="25608" name="Image 9" descr="logocouleur-07.png"/>
          <p:cNvPicPr>
            <a:picLocks noChangeAspect="1"/>
          </p:cNvPicPr>
          <p:nvPr/>
        </p:nvPicPr>
        <p:blipFill>
          <a:blip r:embed="rId14" cstate="print"/>
          <a:srcRect/>
          <a:stretch>
            <a:fillRect/>
          </a:stretch>
        </p:blipFill>
        <p:spPr bwMode="auto">
          <a:xfrm>
            <a:off x="469074" y="6403850"/>
            <a:ext cx="1729805" cy="275431"/>
          </a:xfrm>
          <a:prstGeom prst="rect">
            <a:avLst/>
          </a:prstGeom>
          <a:noFill/>
          <a:ln w="9525">
            <a:noFill/>
            <a:miter lim="800000"/>
            <a:headEnd/>
            <a:tailEnd/>
          </a:ln>
        </p:spPr>
      </p:pic>
    </p:spTree>
    <p:extLst>
      <p:ext uri="{BB962C8B-B14F-4D97-AF65-F5344CB8AC3E}">
        <p14:creationId xmlns:p14="http://schemas.microsoft.com/office/powerpoint/2010/main" xmlns="" val="278506935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hf hdr="0" ftr="0" dt="0"/>
  <p:txStyles>
    <p:titleStyle>
      <a:lvl1pPr algn="l" defTabSz="457200" rtl="0" eaLnBrk="1" fontAlgn="base" hangingPunct="1">
        <a:spcBef>
          <a:spcPct val="0"/>
        </a:spcBef>
        <a:spcAft>
          <a:spcPct val="0"/>
        </a:spcAft>
        <a:defRPr sz="4400" kern="1200">
          <a:solidFill>
            <a:srgbClr val="B51826"/>
          </a:solidFill>
          <a:latin typeface="Tahoma"/>
          <a:ea typeface="ＭＳ Ｐゴシック" pitchFamily="30" charset="-128"/>
          <a:cs typeface="ＭＳ Ｐゴシック" pitchFamily="30" charset="-128"/>
        </a:defRPr>
      </a:lvl1pPr>
      <a:lvl2pPr algn="l" defTabSz="457200" rtl="0" eaLnBrk="1" fontAlgn="base" hangingPunct="1">
        <a:spcBef>
          <a:spcPct val="0"/>
        </a:spcBef>
        <a:spcAft>
          <a:spcPct val="0"/>
        </a:spcAft>
        <a:defRPr sz="3000">
          <a:solidFill>
            <a:srgbClr val="B51826"/>
          </a:solidFill>
          <a:latin typeface="Tahoma" pitchFamily="-112" charset="0"/>
          <a:ea typeface="ＭＳ Ｐゴシック" pitchFamily="30" charset="-128"/>
          <a:cs typeface="ＭＳ Ｐゴシック" pitchFamily="30" charset="-128"/>
        </a:defRPr>
      </a:lvl2pPr>
      <a:lvl3pPr algn="l" defTabSz="457200" rtl="0" eaLnBrk="1" fontAlgn="base" hangingPunct="1">
        <a:spcBef>
          <a:spcPct val="0"/>
        </a:spcBef>
        <a:spcAft>
          <a:spcPct val="0"/>
        </a:spcAft>
        <a:defRPr sz="3000">
          <a:solidFill>
            <a:srgbClr val="B51826"/>
          </a:solidFill>
          <a:latin typeface="Tahoma" pitchFamily="-112" charset="0"/>
          <a:ea typeface="ＭＳ Ｐゴシック" pitchFamily="30" charset="-128"/>
          <a:cs typeface="ＭＳ Ｐゴシック" pitchFamily="30" charset="-128"/>
        </a:defRPr>
      </a:lvl3pPr>
      <a:lvl4pPr algn="l" defTabSz="457200" rtl="0" eaLnBrk="1" fontAlgn="base" hangingPunct="1">
        <a:spcBef>
          <a:spcPct val="0"/>
        </a:spcBef>
        <a:spcAft>
          <a:spcPct val="0"/>
        </a:spcAft>
        <a:defRPr sz="3000">
          <a:solidFill>
            <a:srgbClr val="B51826"/>
          </a:solidFill>
          <a:latin typeface="Tahoma" pitchFamily="-112" charset="0"/>
          <a:ea typeface="ＭＳ Ｐゴシック" pitchFamily="30" charset="-128"/>
          <a:cs typeface="ＭＳ Ｐゴシック" pitchFamily="30" charset="-128"/>
        </a:defRPr>
      </a:lvl4pPr>
      <a:lvl5pPr algn="l" defTabSz="457200" rtl="0" eaLnBrk="1" fontAlgn="base" hangingPunct="1">
        <a:spcBef>
          <a:spcPct val="0"/>
        </a:spcBef>
        <a:spcAft>
          <a:spcPct val="0"/>
        </a:spcAft>
        <a:defRPr sz="3000">
          <a:solidFill>
            <a:srgbClr val="B51826"/>
          </a:solidFill>
          <a:latin typeface="Tahoma" pitchFamily="-112" charset="0"/>
          <a:ea typeface="ＭＳ Ｐゴシック" pitchFamily="30" charset="-128"/>
          <a:cs typeface="ＭＳ Ｐゴシック" pitchFamily="30" charset="-128"/>
        </a:defRPr>
      </a:lvl5pPr>
      <a:lvl6pPr marL="4572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6pPr>
      <a:lvl7pPr marL="9144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7pPr>
      <a:lvl8pPr marL="13716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8pPr>
      <a:lvl9pPr marL="18288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9pPr>
    </p:titleStyle>
    <p:bodyStyle>
      <a:lvl1pPr marL="342900" indent="-342900" algn="l" defTabSz="457200" rtl="0" eaLnBrk="1" fontAlgn="base" hangingPunct="1">
        <a:spcBef>
          <a:spcPct val="20000"/>
        </a:spcBef>
        <a:spcAft>
          <a:spcPct val="0"/>
        </a:spcAft>
        <a:buClr>
          <a:srgbClr val="B51826"/>
        </a:buClr>
        <a:buFont typeface="Arial" pitchFamily="-112" charset="0"/>
        <a:buChar char="•"/>
        <a:defRPr sz="3200" kern="1200">
          <a:solidFill>
            <a:schemeClr val="tx1"/>
          </a:solidFill>
          <a:latin typeface="Tahoma"/>
          <a:ea typeface="ＭＳ Ｐゴシック" pitchFamily="30" charset="-128"/>
          <a:cs typeface="ＭＳ Ｐゴシック" pitchFamily="30" charset="-128"/>
        </a:defRPr>
      </a:lvl1pPr>
      <a:lvl2pPr marL="742950" indent="-285750" algn="l" defTabSz="457200" rtl="0" eaLnBrk="1" fontAlgn="base" hangingPunct="1">
        <a:spcBef>
          <a:spcPct val="20000"/>
        </a:spcBef>
        <a:spcAft>
          <a:spcPct val="0"/>
        </a:spcAft>
        <a:buFont typeface="Arial" pitchFamily="-112" charset="0"/>
        <a:buChar char="–"/>
        <a:defRPr sz="2800" kern="1200">
          <a:solidFill>
            <a:schemeClr val="tx1"/>
          </a:solidFill>
          <a:latin typeface="Tahoma"/>
          <a:ea typeface="ＭＳ Ｐゴシック" pitchFamily="30" charset="-128"/>
          <a:cs typeface="+mn-cs"/>
        </a:defRPr>
      </a:lvl2pPr>
      <a:lvl3pPr marL="1143000" indent="-228600" algn="l" defTabSz="457200" rtl="0" eaLnBrk="1" fontAlgn="base" hangingPunct="1">
        <a:spcBef>
          <a:spcPct val="20000"/>
        </a:spcBef>
        <a:spcAft>
          <a:spcPct val="0"/>
        </a:spcAft>
        <a:buFont typeface="Arial" pitchFamily="-112" charset="0"/>
        <a:buChar char="•"/>
        <a:defRPr sz="2400" kern="1200">
          <a:solidFill>
            <a:schemeClr val="tx1"/>
          </a:solidFill>
          <a:latin typeface="Tahoma"/>
          <a:ea typeface="ＭＳ Ｐゴシック" pitchFamily="30" charset="-128"/>
          <a:cs typeface="+mn-cs"/>
        </a:defRPr>
      </a:lvl3pPr>
      <a:lvl4pPr marL="1600200" indent="-228600" algn="l" defTabSz="457200" rtl="0" eaLnBrk="1" fontAlgn="base" hangingPunct="1">
        <a:spcBef>
          <a:spcPct val="20000"/>
        </a:spcBef>
        <a:spcAft>
          <a:spcPct val="0"/>
        </a:spcAft>
        <a:buFont typeface="Arial" pitchFamily="-112" charset="0"/>
        <a:buChar char="–"/>
        <a:defRPr sz="2000" kern="1200">
          <a:solidFill>
            <a:schemeClr val="tx1"/>
          </a:solidFill>
          <a:latin typeface="Tahoma"/>
          <a:ea typeface="ＭＳ Ｐゴシック" pitchFamily="30" charset="-128"/>
          <a:cs typeface="+mn-cs"/>
        </a:defRPr>
      </a:lvl4pPr>
      <a:lvl5pPr marL="2057400" indent="-228600" algn="l" defTabSz="457200" rtl="0" eaLnBrk="1" fontAlgn="base" hangingPunct="1">
        <a:spcBef>
          <a:spcPct val="20000"/>
        </a:spcBef>
        <a:spcAft>
          <a:spcPct val="0"/>
        </a:spcAft>
        <a:buFont typeface="Arial" pitchFamily="-112" charset="0"/>
        <a:buChar char="»"/>
        <a:defRPr sz="2000" kern="1200">
          <a:solidFill>
            <a:schemeClr val="tx1"/>
          </a:solidFill>
          <a:latin typeface="Tahoma"/>
          <a:ea typeface="ＭＳ Ｐゴシック" pitchFamily="3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 8" descr="masque3.jpg"/>
          <p:cNvPicPr>
            <a:picLocks noChangeAspect="1"/>
          </p:cNvPicPr>
          <p:nvPr/>
        </p:nvPicPr>
        <p:blipFill>
          <a:blip r:embed="rId14" cstate="print">
            <a:alphaModFix amt="81000"/>
          </a:blip>
          <a:stretch>
            <a:fillRect/>
          </a:stretch>
        </p:blipFill>
        <p:spPr>
          <a:xfrm>
            <a:off x="0" y="0"/>
            <a:ext cx="9144000" cy="6858000"/>
          </a:xfrm>
          <a:prstGeom prst="rect">
            <a:avLst/>
          </a:prstGeom>
        </p:spPr>
      </p:pic>
      <p:sp>
        <p:nvSpPr>
          <p:cNvPr id="25603" name="Espace réservé du titre 1"/>
          <p:cNvSpPr>
            <a:spLocks noGrp="1"/>
          </p:cNvSpPr>
          <p:nvPr>
            <p:ph type="title"/>
          </p:nvPr>
        </p:nvSpPr>
        <p:spPr bwMode="auto">
          <a:xfrm>
            <a:off x="457200" y="274638"/>
            <a:ext cx="8229600" cy="9445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fr-FR" dirty="0"/>
              <a:t>Cliquez et modifiez le titre</a:t>
            </a:r>
          </a:p>
        </p:txBody>
      </p:sp>
      <p:sp>
        <p:nvSpPr>
          <p:cNvPr id="25604" name="Espace réservé du texte 2"/>
          <p:cNvSpPr>
            <a:spLocks noGrp="1"/>
          </p:cNvSpPr>
          <p:nvPr>
            <p:ph type="body" idx="1"/>
          </p:nvPr>
        </p:nvSpPr>
        <p:spPr bwMode="auto">
          <a:xfrm>
            <a:off x="457200" y="1219200"/>
            <a:ext cx="82296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p:cNvSpPr>
          <p:nvPr>
            <p:ph type="ftr" sz="quarter" idx="3"/>
          </p:nvPr>
        </p:nvSpPr>
        <p:spPr>
          <a:xfrm>
            <a:off x="3124200" y="6356350"/>
            <a:ext cx="2895600" cy="366713"/>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ahoma"/>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6713"/>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Tahoma"/>
              </a:defRPr>
            </a:lvl1pPr>
          </a:lstStyle>
          <a:p>
            <a:pPr>
              <a:defRPr/>
            </a:pPr>
            <a:fld id="{B33ACB98-4179-C043-AB21-7B6EA227F24D}" type="slidenum">
              <a:rPr lang="fr-FR"/>
              <a:pPr>
                <a:defRPr/>
              </a:pPr>
              <a:t>‹#›</a:t>
            </a:fld>
            <a:endParaRPr lang="fr-FR" dirty="0"/>
          </a:p>
        </p:txBody>
      </p:sp>
      <p:pic>
        <p:nvPicPr>
          <p:cNvPr id="25608" name="Image 9" descr="logocouleur-07.png"/>
          <p:cNvPicPr>
            <a:picLocks noChangeAspect="1"/>
          </p:cNvPicPr>
          <p:nvPr/>
        </p:nvPicPr>
        <p:blipFill>
          <a:blip r:embed="rId15" cstate="print"/>
          <a:srcRect/>
          <a:stretch>
            <a:fillRect/>
          </a:stretch>
        </p:blipFill>
        <p:spPr bwMode="auto">
          <a:xfrm>
            <a:off x="469074" y="6403850"/>
            <a:ext cx="1729805" cy="275431"/>
          </a:xfrm>
          <a:prstGeom prst="rect">
            <a:avLst/>
          </a:prstGeom>
          <a:noFill/>
          <a:ln w="9525">
            <a:noFill/>
            <a:miter lim="800000"/>
            <a:headEnd/>
            <a:tailEnd/>
          </a:ln>
        </p:spPr>
      </p:pic>
    </p:spTree>
    <p:extLst>
      <p:ext uri="{BB962C8B-B14F-4D97-AF65-F5344CB8AC3E}">
        <p14:creationId xmlns:p14="http://schemas.microsoft.com/office/powerpoint/2010/main" xmlns="" val="421706165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hf hdr="0" ftr="0" dt="0"/>
  <p:txStyles>
    <p:titleStyle>
      <a:lvl1pPr algn="l" defTabSz="457200" rtl="0" eaLnBrk="1" fontAlgn="base" hangingPunct="1">
        <a:spcBef>
          <a:spcPct val="0"/>
        </a:spcBef>
        <a:spcAft>
          <a:spcPct val="0"/>
        </a:spcAft>
        <a:defRPr sz="4400" kern="1200">
          <a:solidFill>
            <a:srgbClr val="B51826"/>
          </a:solidFill>
          <a:latin typeface="Tahoma"/>
          <a:ea typeface="ＭＳ Ｐゴシック" pitchFamily="30" charset="-128"/>
          <a:cs typeface="ＭＳ Ｐゴシック" pitchFamily="30" charset="-128"/>
        </a:defRPr>
      </a:lvl1pPr>
      <a:lvl2pPr algn="l" defTabSz="457200" rtl="0" eaLnBrk="1" fontAlgn="base" hangingPunct="1">
        <a:spcBef>
          <a:spcPct val="0"/>
        </a:spcBef>
        <a:spcAft>
          <a:spcPct val="0"/>
        </a:spcAft>
        <a:defRPr sz="3000">
          <a:solidFill>
            <a:srgbClr val="B51826"/>
          </a:solidFill>
          <a:latin typeface="Tahoma" pitchFamily="-112" charset="0"/>
          <a:ea typeface="ＭＳ Ｐゴシック" pitchFamily="30" charset="-128"/>
          <a:cs typeface="ＭＳ Ｐゴシック" pitchFamily="30" charset="-128"/>
        </a:defRPr>
      </a:lvl2pPr>
      <a:lvl3pPr algn="l" defTabSz="457200" rtl="0" eaLnBrk="1" fontAlgn="base" hangingPunct="1">
        <a:spcBef>
          <a:spcPct val="0"/>
        </a:spcBef>
        <a:spcAft>
          <a:spcPct val="0"/>
        </a:spcAft>
        <a:defRPr sz="3000">
          <a:solidFill>
            <a:srgbClr val="B51826"/>
          </a:solidFill>
          <a:latin typeface="Tahoma" pitchFamily="-112" charset="0"/>
          <a:ea typeface="ＭＳ Ｐゴシック" pitchFamily="30" charset="-128"/>
          <a:cs typeface="ＭＳ Ｐゴシック" pitchFamily="30" charset="-128"/>
        </a:defRPr>
      </a:lvl3pPr>
      <a:lvl4pPr algn="l" defTabSz="457200" rtl="0" eaLnBrk="1" fontAlgn="base" hangingPunct="1">
        <a:spcBef>
          <a:spcPct val="0"/>
        </a:spcBef>
        <a:spcAft>
          <a:spcPct val="0"/>
        </a:spcAft>
        <a:defRPr sz="3000">
          <a:solidFill>
            <a:srgbClr val="B51826"/>
          </a:solidFill>
          <a:latin typeface="Tahoma" pitchFamily="-112" charset="0"/>
          <a:ea typeface="ＭＳ Ｐゴシック" pitchFamily="30" charset="-128"/>
          <a:cs typeface="ＭＳ Ｐゴシック" pitchFamily="30" charset="-128"/>
        </a:defRPr>
      </a:lvl4pPr>
      <a:lvl5pPr algn="l" defTabSz="457200" rtl="0" eaLnBrk="1" fontAlgn="base" hangingPunct="1">
        <a:spcBef>
          <a:spcPct val="0"/>
        </a:spcBef>
        <a:spcAft>
          <a:spcPct val="0"/>
        </a:spcAft>
        <a:defRPr sz="3000">
          <a:solidFill>
            <a:srgbClr val="B51826"/>
          </a:solidFill>
          <a:latin typeface="Tahoma" pitchFamily="-112" charset="0"/>
          <a:ea typeface="ＭＳ Ｐゴシック" pitchFamily="30" charset="-128"/>
          <a:cs typeface="ＭＳ Ｐゴシック" pitchFamily="30" charset="-128"/>
        </a:defRPr>
      </a:lvl5pPr>
      <a:lvl6pPr marL="4572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6pPr>
      <a:lvl7pPr marL="9144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7pPr>
      <a:lvl8pPr marL="13716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8pPr>
      <a:lvl9pPr marL="18288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9pPr>
    </p:titleStyle>
    <p:bodyStyle>
      <a:lvl1pPr marL="342900" indent="-342900" algn="l" defTabSz="457200" rtl="0" eaLnBrk="1" fontAlgn="base" hangingPunct="1">
        <a:spcBef>
          <a:spcPct val="20000"/>
        </a:spcBef>
        <a:spcAft>
          <a:spcPct val="0"/>
        </a:spcAft>
        <a:buClr>
          <a:srgbClr val="B51826"/>
        </a:buClr>
        <a:buFont typeface="Arial" pitchFamily="-112" charset="0"/>
        <a:buChar char="•"/>
        <a:defRPr sz="3200" kern="1200">
          <a:solidFill>
            <a:schemeClr val="tx1"/>
          </a:solidFill>
          <a:latin typeface="Tahoma"/>
          <a:ea typeface="ＭＳ Ｐゴシック" pitchFamily="30" charset="-128"/>
          <a:cs typeface="ＭＳ Ｐゴシック" pitchFamily="30" charset="-128"/>
        </a:defRPr>
      </a:lvl1pPr>
      <a:lvl2pPr marL="742950" indent="-285750" algn="l" defTabSz="457200" rtl="0" eaLnBrk="1" fontAlgn="base" hangingPunct="1">
        <a:spcBef>
          <a:spcPct val="20000"/>
        </a:spcBef>
        <a:spcAft>
          <a:spcPct val="0"/>
        </a:spcAft>
        <a:buFont typeface="Arial" pitchFamily="-112" charset="0"/>
        <a:buChar char="–"/>
        <a:defRPr sz="2800" kern="1200">
          <a:solidFill>
            <a:schemeClr val="tx1"/>
          </a:solidFill>
          <a:latin typeface="Tahoma"/>
          <a:ea typeface="ＭＳ Ｐゴシック" pitchFamily="30" charset="-128"/>
          <a:cs typeface="+mn-cs"/>
        </a:defRPr>
      </a:lvl2pPr>
      <a:lvl3pPr marL="1143000" indent="-228600" algn="l" defTabSz="457200" rtl="0" eaLnBrk="1" fontAlgn="base" hangingPunct="1">
        <a:spcBef>
          <a:spcPct val="20000"/>
        </a:spcBef>
        <a:spcAft>
          <a:spcPct val="0"/>
        </a:spcAft>
        <a:buFont typeface="Arial" pitchFamily="-112" charset="0"/>
        <a:buChar char="•"/>
        <a:defRPr sz="2400" kern="1200">
          <a:solidFill>
            <a:schemeClr val="tx1"/>
          </a:solidFill>
          <a:latin typeface="Tahoma"/>
          <a:ea typeface="ＭＳ Ｐゴシック" pitchFamily="30" charset="-128"/>
          <a:cs typeface="+mn-cs"/>
        </a:defRPr>
      </a:lvl3pPr>
      <a:lvl4pPr marL="1600200" indent="-228600" algn="l" defTabSz="457200" rtl="0" eaLnBrk="1" fontAlgn="base" hangingPunct="1">
        <a:spcBef>
          <a:spcPct val="20000"/>
        </a:spcBef>
        <a:spcAft>
          <a:spcPct val="0"/>
        </a:spcAft>
        <a:buFont typeface="Arial" pitchFamily="-112" charset="0"/>
        <a:buChar char="–"/>
        <a:defRPr sz="2000" kern="1200">
          <a:solidFill>
            <a:schemeClr val="tx1"/>
          </a:solidFill>
          <a:latin typeface="Tahoma"/>
          <a:ea typeface="ＭＳ Ｐゴシック" pitchFamily="30" charset="-128"/>
          <a:cs typeface="+mn-cs"/>
        </a:defRPr>
      </a:lvl4pPr>
      <a:lvl5pPr marL="2057400" indent="-228600" algn="l" defTabSz="457200" rtl="0" eaLnBrk="1" fontAlgn="base" hangingPunct="1">
        <a:spcBef>
          <a:spcPct val="20000"/>
        </a:spcBef>
        <a:spcAft>
          <a:spcPct val="0"/>
        </a:spcAft>
        <a:buFont typeface="Arial" pitchFamily="-112" charset="0"/>
        <a:buChar char="»"/>
        <a:defRPr sz="2000" kern="1200">
          <a:solidFill>
            <a:schemeClr val="tx1"/>
          </a:solidFill>
          <a:latin typeface="Tahoma"/>
          <a:ea typeface="ＭＳ Ｐゴシック" pitchFamily="3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Image 10" descr="PPT 2012-06.png"/>
          <p:cNvPicPr>
            <a:picLocks noChangeAspect="1"/>
          </p:cNvPicPr>
          <p:nvPr userDrawn="1"/>
        </p:nvPicPr>
        <p:blipFill>
          <a:blip r:embed="rId17" cstate="print"/>
          <a:stretch>
            <a:fillRect/>
          </a:stretch>
        </p:blipFill>
        <p:spPr>
          <a:xfrm>
            <a:off x="0" y="0"/>
            <a:ext cx="9144000" cy="6858000"/>
          </a:xfrm>
          <a:prstGeom prst="rect">
            <a:avLst/>
          </a:prstGeom>
        </p:spPr>
      </p:pic>
      <p:sp>
        <p:nvSpPr>
          <p:cNvPr id="3075" name="Espace réservé du titre 1"/>
          <p:cNvSpPr>
            <a:spLocks noGrp="1"/>
          </p:cNvSpPr>
          <p:nvPr>
            <p:ph type="title"/>
          </p:nvPr>
        </p:nvSpPr>
        <p:spPr bwMode="auto">
          <a:xfrm>
            <a:off x="428624" y="187325"/>
            <a:ext cx="8715376" cy="79216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Cliquez et modifiez le titre</a:t>
            </a:r>
          </a:p>
        </p:txBody>
      </p:sp>
      <p:sp>
        <p:nvSpPr>
          <p:cNvPr id="3076" name="Espace réservé du texte 2"/>
          <p:cNvSpPr>
            <a:spLocks noGrp="1"/>
          </p:cNvSpPr>
          <p:nvPr>
            <p:ph type="body" idx="1"/>
          </p:nvPr>
        </p:nvSpPr>
        <p:spPr bwMode="auto">
          <a:xfrm>
            <a:off x="468312" y="981075"/>
            <a:ext cx="8135937"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6" name="Espace réservé du numéro de diapositive 5"/>
          <p:cNvSpPr>
            <a:spLocks noGrp="1"/>
          </p:cNvSpPr>
          <p:nvPr>
            <p:ph type="sldNum" sz="quarter" idx="4"/>
          </p:nvPr>
        </p:nvSpPr>
        <p:spPr>
          <a:xfrm>
            <a:off x="3857170" y="6551613"/>
            <a:ext cx="792088" cy="304800"/>
          </a:xfrm>
          <a:prstGeom prst="rect">
            <a:avLst/>
          </a:prstGeom>
          <a:noFill/>
        </p:spPr>
        <p:txBody>
          <a:bodyPr vert="horz" wrap="square" lIns="91440" tIns="45720" rIns="91440" bIns="45720" numCol="1" anchor="ctr" anchorCtr="0" compatLnSpc="1">
            <a:prstTxWarp prst="textNoShape">
              <a:avLst/>
            </a:prstTxWarp>
          </a:bodyPr>
          <a:lstStyle>
            <a:lvl1pPr algn="ctr">
              <a:defRPr sz="900" b="0" smtClean="0">
                <a:solidFill>
                  <a:schemeClr val="accent5"/>
                </a:solidFill>
                <a:latin typeface="Arial"/>
              </a:defRPr>
            </a:lvl1pPr>
          </a:lstStyle>
          <a:p>
            <a:pPr defTabSz="914400">
              <a:defRPr/>
            </a:pPr>
            <a:fld id="{2CA55857-F590-4FAF-A2F3-401B2DE99C71}" type="slidenum">
              <a:rPr lang="fr-FR">
                <a:solidFill>
                  <a:srgbClr val="A4A4A4"/>
                </a:solidFill>
                <a:ea typeface="ＭＳ Ｐゴシック" pitchFamily="34" charset="-128"/>
              </a:rPr>
              <a:pPr defTabSz="914400">
                <a:defRPr/>
              </a:pPr>
              <a:t>‹#›</a:t>
            </a:fld>
            <a:endParaRPr lang="fr-FR" dirty="0">
              <a:solidFill>
                <a:srgbClr val="A4A4A4"/>
              </a:solidFill>
              <a:ea typeface="ＭＳ Ｐゴシック" pitchFamily="34" charset="-128"/>
            </a:endParaRPr>
          </a:p>
        </p:txBody>
      </p:sp>
      <p:pic>
        <p:nvPicPr>
          <p:cNvPr id="9" name="Image 9" descr="logocouleur-07.png"/>
          <p:cNvPicPr>
            <a:picLocks noChangeAspect="1"/>
          </p:cNvPicPr>
          <p:nvPr userDrawn="1"/>
        </p:nvPicPr>
        <p:blipFill>
          <a:blip r:embed="rId18" cstate="print"/>
          <a:srcRect/>
          <a:stretch>
            <a:fillRect/>
          </a:stretch>
        </p:blipFill>
        <p:spPr bwMode="auto">
          <a:xfrm>
            <a:off x="1104902" y="6452603"/>
            <a:ext cx="1117598" cy="177382"/>
          </a:xfrm>
          <a:prstGeom prst="rect">
            <a:avLst/>
          </a:prstGeom>
          <a:noFill/>
          <a:ln w="9525">
            <a:noFill/>
            <a:miter lim="800000"/>
            <a:headEnd/>
            <a:tailEnd/>
          </a:ln>
        </p:spPr>
      </p:pic>
    </p:spTree>
    <p:extLst>
      <p:ext uri="{BB962C8B-B14F-4D97-AF65-F5344CB8AC3E}">
        <p14:creationId xmlns:p14="http://schemas.microsoft.com/office/powerpoint/2010/main" xmlns="" val="2675550317"/>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Lst>
  <p:hf hdr="0" ftr="0" dt="0"/>
  <p:txStyles>
    <p:titleStyle>
      <a:lvl1pPr algn="l" defTabSz="457200" rtl="0" eaLnBrk="0" fontAlgn="base" hangingPunct="0">
        <a:spcBef>
          <a:spcPct val="0"/>
        </a:spcBef>
        <a:spcAft>
          <a:spcPct val="0"/>
        </a:spcAft>
        <a:defRPr sz="2600" b="1" kern="1200">
          <a:solidFill>
            <a:schemeClr val="accent1"/>
          </a:solidFill>
          <a:latin typeface="Arial"/>
          <a:ea typeface="ＭＳ Ｐゴシック" pitchFamily="34" charset="-128"/>
          <a:cs typeface="MS PGothic"/>
        </a:defRPr>
      </a:lvl1pPr>
      <a:lvl2pPr algn="l" defTabSz="457200" rtl="0" eaLnBrk="0" fontAlgn="base" hangingPunct="0">
        <a:spcBef>
          <a:spcPct val="0"/>
        </a:spcBef>
        <a:spcAft>
          <a:spcPct val="0"/>
        </a:spcAft>
        <a:defRPr sz="2600">
          <a:solidFill>
            <a:srgbClr val="B51826"/>
          </a:solidFill>
          <a:latin typeface="Tahoma" pitchFamily="-112" charset="0"/>
          <a:ea typeface="ＭＳ Ｐゴシック" pitchFamily="34" charset="-128"/>
          <a:cs typeface="MS PGothic"/>
        </a:defRPr>
      </a:lvl2pPr>
      <a:lvl3pPr algn="l" defTabSz="457200" rtl="0" eaLnBrk="0" fontAlgn="base" hangingPunct="0">
        <a:spcBef>
          <a:spcPct val="0"/>
        </a:spcBef>
        <a:spcAft>
          <a:spcPct val="0"/>
        </a:spcAft>
        <a:defRPr sz="2600">
          <a:solidFill>
            <a:srgbClr val="B51826"/>
          </a:solidFill>
          <a:latin typeface="Tahoma" pitchFamily="-112" charset="0"/>
          <a:ea typeface="ＭＳ Ｐゴシック" pitchFamily="34" charset="-128"/>
          <a:cs typeface="MS PGothic"/>
        </a:defRPr>
      </a:lvl3pPr>
      <a:lvl4pPr algn="l" defTabSz="457200" rtl="0" eaLnBrk="0" fontAlgn="base" hangingPunct="0">
        <a:spcBef>
          <a:spcPct val="0"/>
        </a:spcBef>
        <a:spcAft>
          <a:spcPct val="0"/>
        </a:spcAft>
        <a:defRPr sz="2600">
          <a:solidFill>
            <a:srgbClr val="B51826"/>
          </a:solidFill>
          <a:latin typeface="Tahoma" pitchFamily="-112" charset="0"/>
          <a:ea typeface="ＭＳ Ｐゴシック" pitchFamily="34" charset="-128"/>
          <a:cs typeface="MS PGothic"/>
        </a:defRPr>
      </a:lvl4pPr>
      <a:lvl5pPr algn="l" defTabSz="457200" rtl="0" eaLnBrk="0" fontAlgn="base" hangingPunct="0">
        <a:spcBef>
          <a:spcPct val="0"/>
        </a:spcBef>
        <a:spcAft>
          <a:spcPct val="0"/>
        </a:spcAft>
        <a:defRPr sz="2600">
          <a:solidFill>
            <a:srgbClr val="B51826"/>
          </a:solidFill>
          <a:latin typeface="Tahoma" pitchFamily="-112" charset="0"/>
          <a:ea typeface="ＭＳ Ｐゴシック" pitchFamily="34" charset="-128"/>
          <a:cs typeface="MS PGothic"/>
        </a:defRPr>
      </a:lvl5pPr>
      <a:lvl6pPr marL="4572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6pPr>
      <a:lvl7pPr marL="9144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7pPr>
      <a:lvl8pPr marL="13716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8pPr>
      <a:lvl9pPr marL="18288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9pPr>
    </p:titleStyle>
    <p:bodyStyle>
      <a:lvl1pPr marL="0" indent="0" algn="l" defTabSz="457200" rtl="0" eaLnBrk="0" fontAlgn="base" hangingPunct="0">
        <a:spcBef>
          <a:spcPct val="20000"/>
        </a:spcBef>
        <a:spcAft>
          <a:spcPct val="0"/>
        </a:spcAft>
        <a:buClr>
          <a:srgbClr val="B51826"/>
        </a:buClr>
        <a:buFont typeface="Arial" pitchFamily="34" charset="0"/>
        <a:buNone/>
        <a:defRPr kern="1200">
          <a:solidFill>
            <a:schemeClr val="tx1"/>
          </a:solidFill>
          <a:latin typeface="Arial"/>
          <a:ea typeface="ＭＳ Ｐゴシック" pitchFamily="34" charset="-128"/>
          <a:cs typeface="MS PGothic"/>
        </a:defRPr>
      </a:lvl1pPr>
      <a:lvl2pPr marL="742950" indent="-285750" algn="l" defTabSz="457200" rtl="0" eaLnBrk="0" fontAlgn="base" hangingPunct="0">
        <a:spcBef>
          <a:spcPct val="20000"/>
        </a:spcBef>
        <a:spcAft>
          <a:spcPct val="0"/>
        </a:spcAft>
        <a:buClr>
          <a:schemeClr val="accent1"/>
        </a:buClr>
        <a:buFont typeface="Arial"/>
        <a:buChar char="•"/>
        <a:defRPr kern="1200">
          <a:solidFill>
            <a:schemeClr val="tx1"/>
          </a:solidFill>
          <a:latin typeface="Arial"/>
          <a:ea typeface="ＭＳ Ｐゴシック" pitchFamily="34" charset="-128"/>
          <a:cs typeface="MS PGothic"/>
        </a:defRPr>
      </a:lvl2pPr>
      <a:lvl3pPr marL="1143000" indent="-228600" algn="l" defTabSz="457200" rtl="0" eaLnBrk="0" fontAlgn="base" hangingPunct="0">
        <a:spcBef>
          <a:spcPct val="20000"/>
        </a:spcBef>
        <a:spcAft>
          <a:spcPct val="0"/>
        </a:spcAft>
        <a:buFont typeface="Arial" pitchFamily="34" charset="0"/>
        <a:buChar char="•"/>
        <a:defRPr sz="1600" kern="1200">
          <a:solidFill>
            <a:schemeClr val="tx1"/>
          </a:solidFill>
          <a:latin typeface="Arial"/>
          <a:ea typeface="ＭＳ Ｐゴシック" pitchFamily="34" charset="-128"/>
          <a:cs typeface="MS PGothic"/>
        </a:defRPr>
      </a:lvl3pPr>
      <a:lvl4pPr marL="1600200" indent="-228600" algn="l" defTabSz="457200" rtl="0" eaLnBrk="0" fontAlgn="base" hangingPunct="0">
        <a:spcBef>
          <a:spcPct val="20000"/>
        </a:spcBef>
        <a:spcAft>
          <a:spcPct val="0"/>
        </a:spcAft>
        <a:buFont typeface="Arial" pitchFamily="34" charset="0"/>
        <a:buChar char="–"/>
        <a:defRPr sz="1600" kern="1200">
          <a:solidFill>
            <a:schemeClr val="tx1"/>
          </a:solidFill>
          <a:latin typeface="Arial"/>
          <a:ea typeface="ＭＳ Ｐゴシック" pitchFamily="34" charset="-128"/>
          <a:cs typeface="MS PGothic"/>
        </a:defRPr>
      </a:lvl4pPr>
      <a:lvl5pPr marL="2057400" indent="-228600" algn="l" defTabSz="457200" rtl="0" eaLnBrk="0" fontAlgn="base" hangingPunct="0">
        <a:spcBef>
          <a:spcPct val="20000"/>
        </a:spcBef>
        <a:spcAft>
          <a:spcPct val="0"/>
        </a:spcAft>
        <a:buFont typeface="Arial" pitchFamily="34" charset="0"/>
        <a:buChar char="»"/>
        <a:defRPr sz="1600" kern="1200">
          <a:solidFill>
            <a:schemeClr val="tx1"/>
          </a:solidFill>
          <a:latin typeface="Arial"/>
          <a:ea typeface="ＭＳ Ｐゴシック" pitchFamily="34" charset="-128"/>
          <a:cs typeface="MS P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 8" descr="masque3.jpg"/>
          <p:cNvPicPr>
            <a:picLocks noChangeAspect="1"/>
          </p:cNvPicPr>
          <p:nvPr/>
        </p:nvPicPr>
        <p:blipFill>
          <a:blip r:embed="rId13" cstate="screen">
            <a:alphaModFix amt="81000"/>
          </a:blip>
          <a:stretch>
            <a:fillRect/>
          </a:stretch>
        </p:blipFill>
        <p:spPr>
          <a:xfrm>
            <a:off x="0" y="0"/>
            <a:ext cx="9144000" cy="6858000"/>
          </a:xfrm>
          <a:prstGeom prst="rect">
            <a:avLst/>
          </a:prstGeom>
        </p:spPr>
      </p:pic>
      <p:sp>
        <p:nvSpPr>
          <p:cNvPr id="25603" name="Espace réservé du titre 1"/>
          <p:cNvSpPr>
            <a:spLocks noGrp="1"/>
          </p:cNvSpPr>
          <p:nvPr>
            <p:ph type="title"/>
          </p:nvPr>
        </p:nvSpPr>
        <p:spPr bwMode="auto">
          <a:xfrm>
            <a:off x="457200" y="274638"/>
            <a:ext cx="8229600" cy="9445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fr-FR" dirty="0"/>
              <a:t>Cliquez et modifiez le titre</a:t>
            </a:r>
          </a:p>
        </p:txBody>
      </p:sp>
      <p:sp>
        <p:nvSpPr>
          <p:cNvPr id="25604" name="Espace réservé du texte 2"/>
          <p:cNvSpPr>
            <a:spLocks noGrp="1"/>
          </p:cNvSpPr>
          <p:nvPr>
            <p:ph type="body" idx="1"/>
          </p:nvPr>
        </p:nvSpPr>
        <p:spPr bwMode="auto">
          <a:xfrm>
            <a:off x="457200" y="1219200"/>
            <a:ext cx="82296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p:cNvSpPr>
          <p:nvPr>
            <p:ph type="ftr" sz="quarter" idx="3"/>
          </p:nvPr>
        </p:nvSpPr>
        <p:spPr>
          <a:xfrm>
            <a:off x="3124200" y="6356350"/>
            <a:ext cx="2895600" cy="366713"/>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ahoma"/>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6713"/>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Tahoma"/>
              </a:defRPr>
            </a:lvl1pPr>
          </a:lstStyle>
          <a:p>
            <a:pPr>
              <a:defRPr/>
            </a:pPr>
            <a:fld id="{B33ACB98-4179-C043-AB21-7B6EA227F24D}" type="slidenum">
              <a:rPr lang="fr-FR"/>
              <a:pPr>
                <a:defRPr/>
              </a:pPr>
              <a:t>‹#›</a:t>
            </a:fld>
            <a:endParaRPr lang="fr-FR" dirty="0"/>
          </a:p>
        </p:txBody>
      </p:sp>
      <p:pic>
        <p:nvPicPr>
          <p:cNvPr id="25608" name="Image 9" descr="logocouleur-07.png"/>
          <p:cNvPicPr>
            <a:picLocks noChangeAspect="1"/>
          </p:cNvPicPr>
          <p:nvPr/>
        </p:nvPicPr>
        <p:blipFill>
          <a:blip r:embed="rId14" cstate="screen"/>
          <a:srcRect/>
          <a:stretch>
            <a:fillRect/>
          </a:stretch>
        </p:blipFill>
        <p:spPr bwMode="auto">
          <a:xfrm>
            <a:off x="469074" y="6403850"/>
            <a:ext cx="1729805" cy="275431"/>
          </a:xfrm>
          <a:prstGeom prst="rect">
            <a:avLst/>
          </a:prstGeom>
          <a:noFill/>
          <a:ln w="9525">
            <a:noFill/>
            <a:miter lim="800000"/>
            <a:headEnd/>
            <a:tailEnd/>
          </a:ln>
        </p:spPr>
      </p:pic>
    </p:spTree>
    <p:extLst>
      <p:ext uri="{BB962C8B-B14F-4D97-AF65-F5344CB8AC3E}">
        <p14:creationId xmlns:p14="http://schemas.microsoft.com/office/powerpoint/2010/main" xmlns="" val="3252950848"/>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ftr="0" dt="0"/>
  <p:txStyles>
    <p:titleStyle>
      <a:lvl1pPr algn="l" defTabSz="457200" rtl="0" eaLnBrk="1" fontAlgn="base" hangingPunct="1">
        <a:spcBef>
          <a:spcPct val="0"/>
        </a:spcBef>
        <a:spcAft>
          <a:spcPct val="0"/>
        </a:spcAft>
        <a:defRPr sz="4400" kern="1200">
          <a:solidFill>
            <a:srgbClr val="B51826"/>
          </a:solidFill>
          <a:latin typeface="Tahoma"/>
          <a:ea typeface="ＭＳ Ｐゴシック" pitchFamily="30" charset="-128"/>
          <a:cs typeface="ＭＳ Ｐゴシック" pitchFamily="30" charset="-128"/>
        </a:defRPr>
      </a:lvl1pPr>
      <a:lvl2pPr algn="l" defTabSz="457200" rtl="0" eaLnBrk="1" fontAlgn="base" hangingPunct="1">
        <a:spcBef>
          <a:spcPct val="0"/>
        </a:spcBef>
        <a:spcAft>
          <a:spcPct val="0"/>
        </a:spcAft>
        <a:defRPr sz="3000">
          <a:solidFill>
            <a:srgbClr val="B51826"/>
          </a:solidFill>
          <a:latin typeface="Tahoma" pitchFamily="-112" charset="0"/>
          <a:ea typeface="ＭＳ Ｐゴシック" pitchFamily="30" charset="-128"/>
          <a:cs typeface="ＭＳ Ｐゴシック" pitchFamily="30" charset="-128"/>
        </a:defRPr>
      </a:lvl2pPr>
      <a:lvl3pPr algn="l" defTabSz="457200" rtl="0" eaLnBrk="1" fontAlgn="base" hangingPunct="1">
        <a:spcBef>
          <a:spcPct val="0"/>
        </a:spcBef>
        <a:spcAft>
          <a:spcPct val="0"/>
        </a:spcAft>
        <a:defRPr sz="3000">
          <a:solidFill>
            <a:srgbClr val="B51826"/>
          </a:solidFill>
          <a:latin typeface="Tahoma" pitchFamily="-112" charset="0"/>
          <a:ea typeface="ＭＳ Ｐゴシック" pitchFamily="30" charset="-128"/>
          <a:cs typeface="ＭＳ Ｐゴシック" pitchFamily="30" charset="-128"/>
        </a:defRPr>
      </a:lvl3pPr>
      <a:lvl4pPr algn="l" defTabSz="457200" rtl="0" eaLnBrk="1" fontAlgn="base" hangingPunct="1">
        <a:spcBef>
          <a:spcPct val="0"/>
        </a:spcBef>
        <a:spcAft>
          <a:spcPct val="0"/>
        </a:spcAft>
        <a:defRPr sz="3000">
          <a:solidFill>
            <a:srgbClr val="B51826"/>
          </a:solidFill>
          <a:latin typeface="Tahoma" pitchFamily="-112" charset="0"/>
          <a:ea typeface="ＭＳ Ｐゴシック" pitchFamily="30" charset="-128"/>
          <a:cs typeface="ＭＳ Ｐゴシック" pitchFamily="30" charset="-128"/>
        </a:defRPr>
      </a:lvl4pPr>
      <a:lvl5pPr algn="l" defTabSz="457200" rtl="0" eaLnBrk="1" fontAlgn="base" hangingPunct="1">
        <a:spcBef>
          <a:spcPct val="0"/>
        </a:spcBef>
        <a:spcAft>
          <a:spcPct val="0"/>
        </a:spcAft>
        <a:defRPr sz="3000">
          <a:solidFill>
            <a:srgbClr val="B51826"/>
          </a:solidFill>
          <a:latin typeface="Tahoma" pitchFamily="-112" charset="0"/>
          <a:ea typeface="ＭＳ Ｐゴシック" pitchFamily="30" charset="-128"/>
          <a:cs typeface="ＭＳ Ｐゴシック" pitchFamily="30" charset="-128"/>
        </a:defRPr>
      </a:lvl5pPr>
      <a:lvl6pPr marL="4572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6pPr>
      <a:lvl7pPr marL="9144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7pPr>
      <a:lvl8pPr marL="13716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8pPr>
      <a:lvl9pPr marL="18288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9pPr>
    </p:titleStyle>
    <p:bodyStyle>
      <a:lvl1pPr marL="342900" indent="-342900" algn="l" defTabSz="457200" rtl="0" eaLnBrk="1" fontAlgn="base" hangingPunct="1">
        <a:spcBef>
          <a:spcPct val="20000"/>
        </a:spcBef>
        <a:spcAft>
          <a:spcPct val="0"/>
        </a:spcAft>
        <a:buClr>
          <a:srgbClr val="B51826"/>
        </a:buClr>
        <a:buFont typeface="Arial" pitchFamily="-112" charset="0"/>
        <a:buChar char="•"/>
        <a:defRPr sz="3200" kern="1200">
          <a:solidFill>
            <a:schemeClr val="tx1"/>
          </a:solidFill>
          <a:latin typeface="Tahoma"/>
          <a:ea typeface="ＭＳ Ｐゴシック" pitchFamily="30" charset="-128"/>
          <a:cs typeface="ＭＳ Ｐゴシック" pitchFamily="30" charset="-128"/>
        </a:defRPr>
      </a:lvl1pPr>
      <a:lvl2pPr marL="742950" indent="-285750" algn="l" defTabSz="457200" rtl="0" eaLnBrk="1" fontAlgn="base" hangingPunct="1">
        <a:spcBef>
          <a:spcPct val="20000"/>
        </a:spcBef>
        <a:spcAft>
          <a:spcPct val="0"/>
        </a:spcAft>
        <a:buFont typeface="Arial" pitchFamily="-112" charset="0"/>
        <a:buChar char="–"/>
        <a:defRPr sz="2800" kern="1200">
          <a:solidFill>
            <a:schemeClr val="tx1"/>
          </a:solidFill>
          <a:latin typeface="Tahoma"/>
          <a:ea typeface="ＭＳ Ｐゴシック" pitchFamily="30" charset="-128"/>
          <a:cs typeface="+mn-cs"/>
        </a:defRPr>
      </a:lvl2pPr>
      <a:lvl3pPr marL="1143000" indent="-228600" algn="l" defTabSz="457200" rtl="0" eaLnBrk="1" fontAlgn="base" hangingPunct="1">
        <a:spcBef>
          <a:spcPct val="20000"/>
        </a:spcBef>
        <a:spcAft>
          <a:spcPct val="0"/>
        </a:spcAft>
        <a:buFont typeface="Arial" pitchFamily="-112" charset="0"/>
        <a:buChar char="•"/>
        <a:defRPr sz="2400" kern="1200">
          <a:solidFill>
            <a:schemeClr val="tx1"/>
          </a:solidFill>
          <a:latin typeface="Tahoma"/>
          <a:ea typeface="ＭＳ Ｐゴシック" pitchFamily="30" charset="-128"/>
          <a:cs typeface="+mn-cs"/>
        </a:defRPr>
      </a:lvl3pPr>
      <a:lvl4pPr marL="1600200" indent="-228600" algn="l" defTabSz="457200" rtl="0" eaLnBrk="1" fontAlgn="base" hangingPunct="1">
        <a:spcBef>
          <a:spcPct val="20000"/>
        </a:spcBef>
        <a:spcAft>
          <a:spcPct val="0"/>
        </a:spcAft>
        <a:buFont typeface="Arial" pitchFamily="-112" charset="0"/>
        <a:buChar char="–"/>
        <a:defRPr sz="2000" kern="1200">
          <a:solidFill>
            <a:schemeClr val="tx1"/>
          </a:solidFill>
          <a:latin typeface="Tahoma"/>
          <a:ea typeface="ＭＳ Ｐゴシック" pitchFamily="30" charset="-128"/>
          <a:cs typeface="+mn-cs"/>
        </a:defRPr>
      </a:lvl4pPr>
      <a:lvl5pPr marL="2057400" indent="-228600" algn="l" defTabSz="457200" rtl="0" eaLnBrk="1" fontAlgn="base" hangingPunct="1">
        <a:spcBef>
          <a:spcPct val="20000"/>
        </a:spcBef>
        <a:spcAft>
          <a:spcPct val="0"/>
        </a:spcAft>
        <a:buFont typeface="Arial" pitchFamily="-112" charset="0"/>
        <a:buChar char="»"/>
        <a:defRPr sz="2000" kern="1200">
          <a:solidFill>
            <a:schemeClr val="tx1"/>
          </a:solidFill>
          <a:latin typeface="Tahoma"/>
          <a:ea typeface="ＭＳ Ｐゴシック" pitchFamily="3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Image 10" descr="PPT 2012-06.png"/>
          <p:cNvPicPr>
            <a:picLocks noChangeAspect="1"/>
          </p:cNvPicPr>
          <p:nvPr/>
        </p:nvPicPr>
        <p:blipFill>
          <a:blip r:embed="rId17" cstate="screen"/>
          <a:stretch>
            <a:fillRect/>
          </a:stretch>
        </p:blipFill>
        <p:spPr>
          <a:xfrm>
            <a:off x="0" y="0"/>
            <a:ext cx="9144000" cy="6858000"/>
          </a:xfrm>
          <a:prstGeom prst="rect">
            <a:avLst/>
          </a:prstGeom>
        </p:spPr>
      </p:pic>
      <p:sp>
        <p:nvSpPr>
          <p:cNvPr id="3075" name="Espace réservé du titre 1"/>
          <p:cNvSpPr>
            <a:spLocks noGrp="1"/>
          </p:cNvSpPr>
          <p:nvPr>
            <p:ph type="title"/>
          </p:nvPr>
        </p:nvSpPr>
        <p:spPr bwMode="auto">
          <a:xfrm>
            <a:off x="428624" y="187325"/>
            <a:ext cx="8715376" cy="79216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Cliquez et modifiez le titre</a:t>
            </a:r>
          </a:p>
        </p:txBody>
      </p:sp>
      <p:sp>
        <p:nvSpPr>
          <p:cNvPr id="3076" name="Espace réservé du texte 2"/>
          <p:cNvSpPr>
            <a:spLocks noGrp="1"/>
          </p:cNvSpPr>
          <p:nvPr>
            <p:ph type="body" idx="1"/>
          </p:nvPr>
        </p:nvSpPr>
        <p:spPr bwMode="auto">
          <a:xfrm>
            <a:off x="468312" y="981075"/>
            <a:ext cx="8135937"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6" name="Espace réservé du numéro de diapositive 5"/>
          <p:cNvSpPr>
            <a:spLocks noGrp="1"/>
          </p:cNvSpPr>
          <p:nvPr>
            <p:ph type="sldNum" sz="quarter" idx="4"/>
          </p:nvPr>
        </p:nvSpPr>
        <p:spPr>
          <a:xfrm>
            <a:off x="3857170" y="6551613"/>
            <a:ext cx="792088" cy="304800"/>
          </a:xfrm>
          <a:prstGeom prst="rect">
            <a:avLst/>
          </a:prstGeom>
          <a:noFill/>
        </p:spPr>
        <p:txBody>
          <a:bodyPr vert="horz" wrap="square" lIns="91440" tIns="45720" rIns="91440" bIns="45720" numCol="1" anchor="ctr" anchorCtr="0" compatLnSpc="1">
            <a:prstTxWarp prst="textNoShape">
              <a:avLst/>
            </a:prstTxWarp>
          </a:bodyPr>
          <a:lstStyle>
            <a:lvl1pPr algn="ctr">
              <a:defRPr sz="900" b="0" smtClean="0">
                <a:solidFill>
                  <a:schemeClr val="accent5"/>
                </a:solidFill>
                <a:latin typeface="Arial"/>
              </a:defRPr>
            </a:lvl1pPr>
          </a:lstStyle>
          <a:p>
            <a:pPr>
              <a:defRPr/>
            </a:pPr>
            <a:fld id="{B33ACB98-4179-C043-AB21-7B6EA227F24D}" type="slidenum">
              <a:rPr lang="fr-FR" smtClean="0"/>
              <a:pPr>
                <a:defRPr/>
              </a:pPr>
              <a:t>‹#›</a:t>
            </a:fld>
            <a:endParaRPr lang="fr-FR" dirty="0"/>
          </a:p>
        </p:txBody>
      </p:sp>
      <p:pic>
        <p:nvPicPr>
          <p:cNvPr id="9" name="Image 9" descr="logocouleur-07.png"/>
          <p:cNvPicPr>
            <a:picLocks noChangeAspect="1"/>
          </p:cNvPicPr>
          <p:nvPr/>
        </p:nvPicPr>
        <p:blipFill>
          <a:blip r:embed="rId18" cstate="screen"/>
          <a:srcRect/>
          <a:stretch>
            <a:fillRect/>
          </a:stretch>
        </p:blipFill>
        <p:spPr bwMode="auto">
          <a:xfrm>
            <a:off x="1104902" y="6452603"/>
            <a:ext cx="1117598" cy="17738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Lst>
  <p:hf hdr="0" ftr="0" dt="0"/>
  <p:txStyles>
    <p:titleStyle>
      <a:lvl1pPr algn="l" defTabSz="457200" rtl="0" eaLnBrk="1" fontAlgn="base" hangingPunct="1">
        <a:spcBef>
          <a:spcPct val="0"/>
        </a:spcBef>
        <a:spcAft>
          <a:spcPct val="0"/>
        </a:spcAft>
        <a:defRPr sz="2600" b="1" kern="1200">
          <a:solidFill>
            <a:schemeClr val="accent1"/>
          </a:solidFill>
          <a:latin typeface="Arial"/>
          <a:ea typeface="ＭＳ Ｐゴシック" pitchFamily="34" charset="-128"/>
          <a:cs typeface="MS PGothic"/>
        </a:defRPr>
      </a:lvl1pPr>
      <a:lvl2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MS PGothic"/>
        </a:defRPr>
      </a:lvl2pPr>
      <a:lvl3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MS PGothic"/>
        </a:defRPr>
      </a:lvl3pPr>
      <a:lvl4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MS PGothic"/>
        </a:defRPr>
      </a:lvl4pPr>
      <a:lvl5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MS PGothic"/>
        </a:defRPr>
      </a:lvl5pPr>
      <a:lvl6pPr marL="4572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6pPr>
      <a:lvl7pPr marL="9144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7pPr>
      <a:lvl8pPr marL="13716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8pPr>
      <a:lvl9pPr marL="18288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9pPr>
    </p:titleStyle>
    <p:bodyStyle>
      <a:lvl1pPr marL="0" indent="0" algn="l" defTabSz="457200" rtl="0" eaLnBrk="1" fontAlgn="base" hangingPunct="1">
        <a:spcBef>
          <a:spcPct val="20000"/>
        </a:spcBef>
        <a:spcAft>
          <a:spcPct val="0"/>
        </a:spcAft>
        <a:buClr>
          <a:srgbClr val="B51826"/>
        </a:buClr>
        <a:buFont typeface="Arial" pitchFamily="34" charset="0"/>
        <a:buNone/>
        <a:defRPr kern="1200">
          <a:solidFill>
            <a:schemeClr val="tx1"/>
          </a:solidFill>
          <a:latin typeface="Arial"/>
          <a:ea typeface="ＭＳ Ｐゴシック" pitchFamily="34" charset="-128"/>
          <a:cs typeface="MS PGothic"/>
        </a:defRPr>
      </a:lvl1pPr>
      <a:lvl2pPr marL="742950" indent="-285750" algn="l" defTabSz="457200" rtl="0" eaLnBrk="1" fontAlgn="base" hangingPunct="1">
        <a:spcBef>
          <a:spcPct val="20000"/>
        </a:spcBef>
        <a:spcAft>
          <a:spcPct val="0"/>
        </a:spcAft>
        <a:buClr>
          <a:schemeClr val="accent1"/>
        </a:buClr>
        <a:buFont typeface="Arial"/>
        <a:buChar char="•"/>
        <a:defRPr kern="1200">
          <a:solidFill>
            <a:schemeClr val="tx1"/>
          </a:solidFill>
          <a:latin typeface="Arial"/>
          <a:ea typeface="ＭＳ Ｐゴシック" pitchFamily="34" charset="-128"/>
          <a:cs typeface="MS PGothic"/>
        </a:defRPr>
      </a:lvl2pPr>
      <a:lvl3pPr marL="1143000" indent="-228600" algn="l" defTabSz="457200" rtl="0" eaLnBrk="1" fontAlgn="base" hangingPunct="1">
        <a:spcBef>
          <a:spcPct val="20000"/>
        </a:spcBef>
        <a:spcAft>
          <a:spcPct val="0"/>
        </a:spcAft>
        <a:buFont typeface="Arial" pitchFamily="34" charset="0"/>
        <a:buChar char="•"/>
        <a:defRPr sz="1600" kern="1200">
          <a:solidFill>
            <a:schemeClr val="tx1"/>
          </a:solidFill>
          <a:latin typeface="Arial"/>
          <a:ea typeface="ＭＳ Ｐゴシック" pitchFamily="34" charset="-128"/>
          <a:cs typeface="MS PGothic"/>
        </a:defRPr>
      </a:lvl3pPr>
      <a:lvl4pPr marL="1600200" indent="-228600" algn="l" defTabSz="457200" rtl="0" eaLnBrk="1" fontAlgn="base" hangingPunct="1">
        <a:spcBef>
          <a:spcPct val="20000"/>
        </a:spcBef>
        <a:spcAft>
          <a:spcPct val="0"/>
        </a:spcAft>
        <a:buFont typeface="Arial" pitchFamily="34" charset="0"/>
        <a:buChar char="–"/>
        <a:defRPr sz="1600" kern="1200">
          <a:solidFill>
            <a:schemeClr val="tx1"/>
          </a:solidFill>
          <a:latin typeface="Arial"/>
          <a:ea typeface="ＭＳ Ｐゴシック" pitchFamily="34" charset="-128"/>
          <a:cs typeface="MS PGothic"/>
        </a:defRPr>
      </a:lvl4pPr>
      <a:lvl5pPr marL="2057400" indent="-228600" algn="l" defTabSz="457200" rtl="0" eaLnBrk="1" fontAlgn="base" hangingPunct="1">
        <a:spcBef>
          <a:spcPct val="20000"/>
        </a:spcBef>
        <a:spcAft>
          <a:spcPct val="0"/>
        </a:spcAft>
        <a:buFont typeface="Arial" pitchFamily="34" charset="0"/>
        <a:buChar char="»"/>
        <a:defRPr sz="1600" kern="1200">
          <a:solidFill>
            <a:schemeClr val="tx1"/>
          </a:solidFill>
          <a:latin typeface="Arial"/>
          <a:ea typeface="ＭＳ Ｐゴシック" pitchFamily="34" charset="-128"/>
          <a:cs typeface="MS P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Image 7" descr="ppt2.jpg"/>
          <p:cNvPicPr>
            <a:picLocks noChangeAspect="1"/>
          </p:cNvPicPr>
          <p:nvPr/>
        </p:nvPicPr>
        <p:blipFill>
          <a:blip r:embed="rId15" cstate="screen"/>
          <a:srcRect/>
          <a:stretch>
            <a:fillRect/>
          </a:stretch>
        </p:blipFill>
        <p:spPr bwMode="auto">
          <a:xfrm>
            <a:off x="-153988" y="1588"/>
            <a:ext cx="9309101" cy="6856412"/>
          </a:xfrm>
          <a:prstGeom prst="rect">
            <a:avLst/>
          </a:prstGeom>
          <a:noFill/>
          <a:ln w="9525">
            <a:noFill/>
            <a:miter lim="800000"/>
            <a:headEnd/>
            <a:tailEnd/>
          </a:ln>
        </p:spPr>
      </p:pic>
      <p:sp>
        <p:nvSpPr>
          <p:cNvPr id="1027" name="Espace réservé du titre 1"/>
          <p:cNvSpPr>
            <a:spLocks noGrp="1"/>
          </p:cNvSpPr>
          <p:nvPr>
            <p:ph type="title"/>
          </p:nvPr>
        </p:nvSpPr>
        <p:spPr bwMode="auto">
          <a:xfrm>
            <a:off x="428625" y="174625"/>
            <a:ext cx="8247063" cy="79216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Cliquez et modifiez le titre</a:t>
            </a:r>
          </a:p>
        </p:txBody>
      </p:sp>
      <p:sp>
        <p:nvSpPr>
          <p:cNvPr id="1028" name="Espace réservé du texte 2"/>
          <p:cNvSpPr>
            <a:spLocks noGrp="1"/>
          </p:cNvSpPr>
          <p:nvPr>
            <p:ph type="body" idx="1"/>
          </p:nvPr>
        </p:nvSpPr>
        <p:spPr bwMode="auto">
          <a:xfrm>
            <a:off x="468313" y="981075"/>
            <a:ext cx="8135937"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6" name="Espace réservé du numéro de diapositive 5"/>
          <p:cNvSpPr>
            <a:spLocks noGrp="1"/>
          </p:cNvSpPr>
          <p:nvPr>
            <p:ph type="sldNum" sz="quarter" idx="4"/>
          </p:nvPr>
        </p:nvSpPr>
        <p:spPr>
          <a:xfrm>
            <a:off x="8243888" y="6334125"/>
            <a:ext cx="792162" cy="261938"/>
          </a:xfrm>
          <a:prstGeom prst="rect">
            <a:avLst/>
          </a:prstGeom>
          <a:noFill/>
        </p:spPr>
        <p:txBody>
          <a:bodyPr vert="horz" wrap="square" lIns="91440" tIns="45720" rIns="91440" bIns="45720" numCol="1" anchor="ctr" anchorCtr="0" compatLnSpc="1">
            <a:prstTxWarp prst="textNoShape">
              <a:avLst/>
            </a:prstTxWarp>
          </a:bodyPr>
          <a:lstStyle>
            <a:lvl1pPr algn="r">
              <a:defRPr sz="900" b="1">
                <a:solidFill>
                  <a:srgbClr val="0070C0"/>
                </a:solidFill>
                <a:latin typeface="Arial"/>
                <a:ea typeface="ＭＳ Ｐゴシック" pitchFamily="34" charset="-128"/>
                <a:cs typeface="+mn-cs"/>
              </a:defRPr>
            </a:lvl1pPr>
          </a:lstStyle>
          <a:p>
            <a:pPr>
              <a:defRPr/>
            </a:pPr>
            <a:fld id="{A2F6FAA3-721B-4E06-8AF6-62A560646CB2}" type="slidenum">
              <a:rPr lang="fr-FR" smtClean="0"/>
              <a:pPr>
                <a:defRPr/>
              </a:pPr>
              <a:t>‹#›</a:t>
            </a:fld>
            <a:endParaRPr lang="fr-FR" dirty="0"/>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hf hdr="0" ftr="0" dt="0"/>
  <p:txStyles>
    <p:titleStyle>
      <a:lvl1pPr algn="l" defTabSz="457200" rtl="0" eaLnBrk="1" fontAlgn="base" hangingPunct="1">
        <a:spcBef>
          <a:spcPct val="0"/>
        </a:spcBef>
        <a:spcAft>
          <a:spcPct val="0"/>
        </a:spcAft>
        <a:defRPr sz="2600" kern="1200">
          <a:solidFill>
            <a:srgbClr val="B51826"/>
          </a:solidFill>
          <a:latin typeface="Arial"/>
          <a:ea typeface="ＭＳ Ｐゴシック" pitchFamily="34" charset="-128"/>
          <a:cs typeface="ＭＳ Ｐゴシック"/>
        </a:defRPr>
      </a:lvl1pPr>
      <a:lvl2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ＭＳ Ｐゴシック"/>
        </a:defRPr>
      </a:lvl2pPr>
      <a:lvl3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ＭＳ Ｐゴシック"/>
        </a:defRPr>
      </a:lvl3pPr>
      <a:lvl4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ＭＳ Ｐゴシック"/>
        </a:defRPr>
      </a:lvl4pPr>
      <a:lvl5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ＭＳ Ｐゴシック"/>
        </a:defRPr>
      </a:lvl5pPr>
      <a:lvl6pPr marL="4572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6pPr>
      <a:lvl7pPr marL="9144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7pPr>
      <a:lvl8pPr marL="13716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8pPr>
      <a:lvl9pPr marL="18288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9pPr>
    </p:titleStyle>
    <p:bodyStyle>
      <a:lvl1pPr marL="342900" indent="-342900" algn="l" defTabSz="457200" rtl="0" eaLnBrk="1" fontAlgn="base" hangingPunct="1">
        <a:spcBef>
          <a:spcPct val="20000"/>
        </a:spcBef>
        <a:spcAft>
          <a:spcPct val="0"/>
        </a:spcAft>
        <a:buClr>
          <a:srgbClr val="B51826"/>
        </a:buClr>
        <a:buFont typeface="Arial" charset="0"/>
        <a:buChar char="•"/>
        <a:defRPr kern="1200">
          <a:solidFill>
            <a:schemeClr val="tx1"/>
          </a:solidFill>
          <a:latin typeface="Arial"/>
          <a:ea typeface="ＭＳ Ｐゴシック" pitchFamily="34" charset="-128"/>
          <a:cs typeface="ＭＳ Ｐゴシック"/>
        </a:defRPr>
      </a:lvl1pPr>
      <a:lvl2pPr marL="742950" indent="-285750" algn="l" defTabSz="457200" rtl="0" eaLnBrk="1" fontAlgn="base" hangingPunct="1">
        <a:spcBef>
          <a:spcPct val="20000"/>
        </a:spcBef>
        <a:spcAft>
          <a:spcPct val="0"/>
        </a:spcAft>
        <a:buFont typeface="Arial" charset="0"/>
        <a:buChar char="–"/>
        <a:defRPr kern="1200">
          <a:solidFill>
            <a:schemeClr val="tx1"/>
          </a:solidFill>
          <a:latin typeface="Arial"/>
          <a:ea typeface="ＭＳ Ｐゴシック" pitchFamily="34" charset="-128"/>
          <a:cs typeface="ＭＳ Ｐゴシック"/>
        </a:defRPr>
      </a:lvl2pPr>
      <a:lvl3pPr marL="1143000" indent="-228600" algn="l" defTabSz="457200" rtl="0" eaLnBrk="1" fontAlgn="base" hangingPunct="1">
        <a:spcBef>
          <a:spcPct val="20000"/>
        </a:spcBef>
        <a:spcAft>
          <a:spcPct val="0"/>
        </a:spcAft>
        <a:buFont typeface="Arial" charset="0"/>
        <a:buChar char="•"/>
        <a:defRPr sz="1600" kern="1200">
          <a:solidFill>
            <a:schemeClr val="tx1"/>
          </a:solidFill>
          <a:latin typeface="Arial"/>
          <a:ea typeface="ＭＳ Ｐゴシック" pitchFamily="34" charset="-128"/>
          <a:cs typeface="ＭＳ Ｐゴシック"/>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a:ea typeface="ＭＳ Ｐゴシック" pitchFamily="34" charset="-128"/>
          <a:cs typeface="ＭＳ Ｐゴシック"/>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Arial"/>
          <a:ea typeface="ＭＳ Ｐゴシック" pitchFamily="34"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Image 7" descr="ppt2.jpg"/>
          <p:cNvPicPr>
            <a:picLocks noChangeAspect="1"/>
          </p:cNvPicPr>
          <p:nvPr/>
        </p:nvPicPr>
        <p:blipFill>
          <a:blip r:embed="rId15" cstate="screen"/>
          <a:srcRect/>
          <a:stretch>
            <a:fillRect/>
          </a:stretch>
        </p:blipFill>
        <p:spPr bwMode="auto">
          <a:xfrm>
            <a:off x="-153988" y="1588"/>
            <a:ext cx="9309101" cy="6856412"/>
          </a:xfrm>
          <a:prstGeom prst="rect">
            <a:avLst/>
          </a:prstGeom>
          <a:noFill/>
          <a:ln w="9525">
            <a:noFill/>
            <a:miter lim="800000"/>
            <a:headEnd/>
            <a:tailEnd/>
          </a:ln>
        </p:spPr>
      </p:pic>
      <p:sp>
        <p:nvSpPr>
          <p:cNvPr id="1027" name="Espace réservé du titre 1"/>
          <p:cNvSpPr>
            <a:spLocks noGrp="1"/>
          </p:cNvSpPr>
          <p:nvPr>
            <p:ph type="title"/>
          </p:nvPr>
        </p:nvSpPr>
        <p:spPr bwMode="auto">
          <a:xfrm>
            <a:off x="428625" y="174625"/>
            <a:ext cx="8247063" cy="79216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Cliquez et modifiez le titre</a:t>
            </a:r>
          </a:p>
        </p:txBody>
      </p:sp>
      <p:sp>
        <p:nvSpPr>
          <p:cNvPr id="1028" name="Espace réservé du texte 2"/>
          <p:cNvSpPr>
            <a:spLocks noGrp="1"/>
          </p:cNvSpPr>
          <p:nvPr>
            <p:ph type="body" idx="1"/>
          </p:nvPr>
        </p:nvSpPr>
        <p:spPr bwMode="auto">
          <a:xfrm>
            <a:off x="468313" y="981075"/>
            <a:ext cx="8135937"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6" name="Espace réservé du numéro de diapositive 5"/>
          <p:cNvSpPr>
            <a:spLocks noGrp="1"/>
          </p:cNvSpPr>
          <p:nvPr>
            <p:ph type="sldNum" sz="quarter" idx="4"/>
          </p:nvPr>
        </p:nvSpPr>
        <p:spPr>
          <a:xfrm>
            <a:off x="8243888" y="6334125"/>
            <a:ext cx="792162" cy="261938"/>
          </a:xfrm>
          <a:prstGeom prst="rect">
            <a:avLst/>
          </a:prstGeom>
          <a:noFill/>
        </p:spPr>
        <p:txBody>
          <a:bodyPr vert="horz" wrap="square" lIns="91440" tIns="45720" rIns="91440" bIns="45720" numCol="1" anchor="ctr" anchorCtr="0" compatLnSpc="1">
            <a:prstTxWarp prst="textNoShape">
              <a:avLst/>
            </a:prstTxWarp>
          </a:bodyPr>
          <a:lstStyle>
            <a:lvl1pPr algn="r">
              <a:defRPr sz="900" b="1">
                <a:solidFill>
                  <a:srgbClr val="0070C0"/>
                </a:solidFill>
                <a:latin typeface="Arial"/>
                <a:ea typeface="ＭＳ Ｐゴシック" pitchFamily="34" charset="-128"/>
                <a:cs typeface="+mn-cs"/>
              </a:defRPr>
            </a:lvl1pPr>
          </a:lstStyle>
          <a:p>
            <a:pPr>
              <a:defRPr/>
            </a:pPr>
            <a:fld id="{A2F6FAA3-721B-4E06-8AF6-62A560646CB2}" type="slidenum">
              <a:rPr lang="fr-FR" smtClean="0"/>
              <a:pPr>
                <a:defRPr/>
              </a:pPr>
              <a:t>‹#›</a:t>
            </a:fld>
            <a:endParaRPr lang="fr-FR" dirty="0"/>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Lst>
  <p:hf hdr="0" ftr="0" dt="0"/>
  <p:txStyles>
    <p:titleStyle>
      <a:lvl1pPr algn="l" defTabSz="457200" rtl="0" eaLnBrk="1" fontAlgn="base" hangingPunct="1">
        <a:spcBef>
          <a:spcPct val="0"/>
        </a:spcBef>
        <a:spcAft>
          <a:spcPct val="0"/>
        </a:spcAft>
        <a:defRPr sz="2600" kern="1200">
          <a:solidFill>
            <a:srgbClr val="B51826"/>
          </a:solidFill>
          <a:latin typeface="Arial"/>
          <a:ea typeface="ＭＳ Ｐゴシック" pitchFamily="34" charset="-128"/>
          <a:cs typeface="ＭＳ Ｐゴシック"/>
        </a:defRPr>
      </a:lvl1pPr>
      <a:lvl2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ＭＳ Ｐゴシック"/>
        </a:defRPr>
      </a:lvl2pPr>
      <a:lvl3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ＭＳ Ｐゴシック"/>
        </a:defRPr>
      </a:lvl3pPr>
      <a:lvl4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ＭＳ Ｐゴシック"/>
        </a:defRPr>
      </a:lvl4pPr>
      <a:lvl5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ＭＳ Ｐゴシック"/>
        </a:defRPr>
      </a:lvl5pPr>
      <a:lvl6pPr marL="4572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6pPr>
      <a:lvl7pPr marL="9144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7pPr>
      <a:lvl8pPr marL="13716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8pPr>
      <a:lvl9pPr marL="18288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9pPr>
    </p:titleStyle>
    <p:bodyStyle>
      <a:lvl1pPr marL="342900" indent="-342900" algn="l" defTabSz="457200" rtl="0" eaLnBrk="1" fontAlgn="base" hangingPunct="1">
        <a:spcBef>
          <a:spcPct val="20000"/>
        </a:spcBef>
        <a:spcAft>
          <a:spcPct val="0"/>
        </a:spcAft>
        <a:buClr>
          <a:srgbClr val="B51826"/>
        </a:buClr>
        <a:buFont typeface="Arial" charset="0"/>
        <a:buChar char="•"/>
        <a:defRPr kern="1200">
          <a:solidFill>
            <a:schemeClr val="tx1"/>
          </a:solidFill>
          <a:latin typeface="Arial"/>
          <a:ea typeface="ＭＳ Ｐゴシック" pitchFamily="34" charset="-128"/>
          <a:cs typeface="ＭＳ Ｐゴシック"/>
        </a:defRPr>
      </a:lvl1pPr>
      <a:lvl2pPr marL="742950" indent="-285750" algn="l" defTabSz="457200" rtl="0" eaLnBrk="1" fontAlgn="base" hangingPunct="1">
        <a:spcBef>
          <a:spcPct val="20000"/>
        </a:spcBef>
        <a:spcAft>
          <a:spcPct val="0"/>
        </a:spcAft>
        <a:buFont typeface="Arial" charset="0"/>
        <a:buChar char="–"/>
        <a:defRPr kern="1200">
          <a:solidFill>
            <a:schemeClr val="tx1"/>
          </a:solidFill>
          <a:latin typeface="Arial"/>
          <a:ea typeface="ＭＳ Ｐゴシック" pitchFamily="34" charset="-128"/>
          <a:cs typeface="ＭＳ Ｐゴシック"/>
        </a:defRPr>
      </a:lvl2pPr>
      <a:lvl3pPr marL="1143000" indent="-228600" algn="l" defTabSz="457200" rtl="0" eaLnBrk="1" fontAlgn="base" hangingPunct="1">
        <a:spcBef>
          <a:spcPct val="20000"/>
        </a:spcBef>
        <a:spcAft>
          <a:spcPct val="0"/>
        </a:spcAft>
        <a:buFont typeface="Arial" charset="0"/>
        <a:buChar char="•"/>
        <a:defRPr sz="1600" kern="1200">
          <a:solidFill>
            <a:schemeClr val="tx1"/>
          </a:solidFill>
          <a:latin typeface="Arial"/>
          <a:ea typeface="ＭＳ Ｐゴシック" pitchFamily="34" charset="-128"/>
          <a:cs typeface="ＭＳ Ｐゴシック"/>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a:ea typeface="ＭＳ Ｐゴシック" pitchFamily="34" charset="-128"/>
          <a:cs typeface="ＭＳ Ｐゴシック"/>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Arial"/>
          <a:ea typeface="ＭＳ Ｐゴシック" pitchFamily="34"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Image 10" descr="PPT 2012-06.png"/>
          <p:cNvPicPr>
            <a:picLocks noChangeAspect="1"/>
          </p:cNvPicPr>
          <p:nvPr/>
        </p:nvPicPr>
        <p:blipFill>
          <a:blip r:embed="rId2" cstate="screen"/>
          <a:stretch>
            <a:fillRect/>
          </a:stretch>
        </p:blipFill>
        <p:spPr>
          <a:xfrm>
            <a:off x="0" y="0"/>
            <a:ext cx="9144000" cy="6858000"/>
          </a:xfrm>
          <a:prstGeom prst="rect">
            <a:avLst/>
          </a:prstGeom>
        </p:spPr>
      </p:pic>
      <p:sp>
        <p:nvSpPr>
          <p:cNvPr id="3075" name="Espace réservé du titre 1"/>
          <p:cNvSpPr>
            <a:spLocks noGrp="1"/>
          </p:cNvSpPr>
          <p:nvPr>
            <p:ph type="title"/>
          </p:nvPr>
        </p:nvSpPr>
        <p:spPr bwMode="auto">
          <a:xfrm>
            <a:off x="428624" y="187325"/>
            <a:ext cx="8715376" cy="79216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Cliquez et modifiez le titre</a:t>
            </a:r>
          </a:p>
        </p:txBody>
      </p:sp>
      <p:sp>
        <p:nvSpPr>
          <p:cNvPr id="3076" name="Espace réservé du texte 2"/>
          <p:cNvSpPr>
            <a:spLocks noGrp="1"/>
          </p:cNvSpPr>
          <p:nvPr>
            <p:ph type="body" idx="1"/>
          </p:nvPr>
        </p:nvSpPr>
        <p:spPr bwMode="auto">
          <a:xfrm>
            <a:off x="468312" y="981075"/>
            <a:ext cx="8135937"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6" name="Espace réservé du numéro de diapositive 5"/>
          <p:cNvSpPr>
            <a:spLocks noGrp="1"/>
          </p:cNvSpPr>
          <p:nvPr>
            <p:ph type="sldNum" sz="quarter" idx="4"/>
          </p:nvPr>
        </p:nvSpPr>
        <p:spPr>
          <a:xfrm>
            <a:off x="3857170" y="6551613"/>
            <a:ext cx="792088" cy="304800"/>
          </a:xfrm>
          <a:prstGeom prst="rect">
            <a:avLst/>
          </a:prstGeom>
          <a:noFill/>
        </p:spPr>
        <p:txBody>
          <a:bodyPr vert="horz" wrap="square" lIns="91440" tIns="45720" rIns="91440" bIns="45720" numCol="1" anchor="ctr" anchorCtr="0" compatLnSpc="1">
            <a:prstTxWarp prst="textNoShape">
              <a:avLst/>
            </a:prstTxWarp>
          </a:bodyPr>
          <a:lstStyle>
            <a:lvl1pPr algn="ctr">
              <a:defRPr sz="900" b="0" smtClean="0">
                <a:solidFill>
                  <a:schemeClr val="accent5"/>
                </a:solidFill>
                <a:latin typeface="Arial"/>
              </a:defRPr>
            </a:lvl1pPr>
          </a:lstStyle>
          <a:p>
            <a:pPr>
              <a:defRPr/>
            </a:pPr>
            <a:fld id="{B33ACB98-4179-C043-AB21-7B6EA227F24D}" type="slidenum">
              <a:rPr lang="fr-FR">
                <a:solidFill>
                  <a:srgbClr val="A4A4A4"/>
                </a:solidFill>
              </a:rPr>
              <a:pPr>
                <a:defRPr/>
              </a:pPr>
              <a:t>‹#›</a:t>
            </a:fld>
            <a:endParaRPr lang="fr-FR" dirty="0">
              <a:solidFill>
                <a:srgbClr val="A4A4A4"/>
              </a:solidFill>
            </a:endParaRPr>
          </a:p>
        </p:txBody>
      </p:sp>
      <p:pic>
        <p:nvPicPr>
          <p:cNvPr id="9" name="Image 9" descr="logocouleur-07.png"/>
          <p:cNvPicPr>
            <a:picLocks noChangeAspect="1"/>
          </p:cNvPicPr>
          <p:nvPr/>
        </p:nvPicPr>
        <p:blipFill>
          <a:blip r:embed="rId3" cstate="screen"/>
          <a:srcRect/>
          <a:stretch>
            <a:fillRect/>
          </a:stretch>
        </p:blipFill>
        <p:spPr bwMode="auto">
          <a:xfrm>
            <a:off x="1104902" y="6452603"/>
            <a:ext cx="1117598" cy="17738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ftr="0" dt="0"/>
  <p:txStyles>
    <p:titleStyle>
      <a:lvl1pPr algn="l" defTabSz="457200" rtl="0" eaLnBrk="1" fontAlgn="base" hangingPunct="1">
        <a:spcBef>
          <a:spcPct val="0"/>
        </a:spcBef>
        <a:spcAft>
          <a:spcPct val="0"/>
        </a:spcAft>
        <a:defRPr sz="2600" b="1" kern="1200">
          <a:solidFill>
            <a:schemeClr val="accent1"/>
          </a:solidFill>
          <a:latin typeface="Arial"/>
          <a:ea typeface="ＭＳ Ｐゴシック" pitchFamily="34" charset="-128"/>
          <a:cs typeface="MS PGothic"/>
        </a:defRPr>
      </a:lvl1pPr>
      <a:lvl2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MS PGothic"/>
        </a:defRPr>
      </a:lvl2pPr>
      <a:lvl3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MS PGothic"/>
        </a:defRPr>
      </a:lvl3pPr>
      <a:lvl4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MS PGothic"/>
        </a:defRPr>
      </a:lvl4pPr>
      <a:lvl5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MS PGothic"/>
        </a:defRPr>
      </a:lvl5pPr>
      <a:lvl6pPr marL="4572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6pPr>
      <a:lvl7pPr marL="9144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7pPr>
      <a:lvl8pPr marL="13716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8pPr>
      <a:lvl9pPr marL="18288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9pPr>
    </p:titleStyle>
    <p:bodyStyle>
      <a:lvl1pPr marL="0" indent="0" algn="l" defTabSz="457200" rtl="0" eaLnBrk="1" fontAlgn="base" hangingPunct="1">
        <a:spcBef>
          <a:spcPct val="20000"/>
        </a:spcBef>
        <a:spcAft>
          <a:spcPct val="0"/>
        </a:spcAft>
        <a:buClr>
          <a:srgbClr val="B51826"/>
        </a:buClr>
        <a:buFont typeface="Arial" pitchFamily="34" charset="0"/>
        <a:buNone/>
        <a:defRPr kern="1200">
          <a:solidFill>
            <a:schemeClr val="tx1"/>
          </a:solidFill>
          <a:latin typeface="Arial"/>
          <a:ea typeface="ＭＳ Ｐゴシック" pitchFamily="34" charset="-128"/>
          <a:cs typeface="MS PGothic"/>
        </a:defRPr>
      </a:lvl1pPr>
      <a:lvl2pPr marL="742950" indent="-285750" algn="l" defTabSz="457200" rtl="0" eaLnBrk="1" fontAlgn="base" hangingPunct="1">
        <a:spcBef>
          <a:spcPct val="20000"/>
        </a:spcBef>
        <a:spcAft>
          <a:spcPct val="0"/>
        </a:spcAft>
        <a:buClr>
          <a:schemeClr val="accent1"/>
        </a:buClr>
        <a:buFont typeface="Arial"/>
        <a:buChar char="•"/>
        <a:defRPr kern="1200">
          <a:solidFill>
            <a:schemeClr val="tx1"/>
          </a:solidFill>
          <a:latin typeface="Arial"/>
          <a:ea typeface="ＭＳ Ｐゴシック" pitchFamily="34" charset="-128"/>
          <a:cs typeface="MS PGothic"/>
        </a:defRPr>
      </a:lvl2pPr>
      <a:lvl3pPr marL="1143000" indent="-228600" algn="l" defTabSz="457200" rtl="0" eaLnBrk="1" fontAlgn="base" hangingPunct="1">
        <a:spcBef>
          <a:spcPct val="20000"/>
        </a:spcBef>
        <a:spcAft>
          <a:spcPct val="0"/>
        </a:spcAft>
        <a:buFont typeface="Arial" pitchFamily="34" charset="0"/>
        <a:buChar char="•"/>
        <a:defRPr sz="1600" kern="1200">
          <a:solidFill>
            <a:schemeClr val="tx1"/>
          </a:solidFill>
          <a:latin typeface="Arial"/>
          <a:ea typeface="ＭＳ Ｐゴシック" pitchFamily="34" charset="-128"/>
          <a:cs typeface="MS PGothic"/>
        </a:defRPr>
      </a:lvl3pPr>
      <a:lvl4pPr marL="1600200" indent="-228600" algn="l" defTabSz="457200" rtl="0" eaLnBrk="1" fontAlgn="base" hangingPunct="1">
        <a:spcBef>
          <a:spcPct val="20000"/>
        </a:spcBef>
        <a:spcAft>
          <a:spcPct val="0"/>
        </a:spcAft>
        <a:buFont typeface="Arial" pitchFamily="34" charset="0"/>
        <a:buChar char="–"/>
        <a:defRPr sz="1600" kern="1200">
          <a:solidFill>
            <a:schemeClr val="tx1"/>
          </a:solidFill>
          <a:latin typeface="Arial"/>
          <a:ea typeface="ＭＳ Ｐゴシック" pitchFamily="34" charset="-128"/>
          <a:cs typeface="MS PGothic"/>
        </a:defRPr>
      </a:lvl4pPr>
      <a:lvl5pPr marL="2057400" indent="-228600" algn="l" defTabSz="457200" rtl="0" eaLnBrk="1" fontAlgn="base" hangingPunct="1">
        <a:spcBef>
          <a:spcPct val="20000"/>
        </a:spcBef>
        <a:spcAft>
          <a:spcPct val="0"/>
        </a:spcAft>
        <a:buFont typeface="Arial" pitchFamily="34" charset="0"/>
        <a:buChar char="»"/>
        <a:defRPr sz="1600" kern="1200">
          <a:solidFill>
            <a:schemeClr val="tx1"/>
          </a:solidFill>
          <a:latin typeface="Arial"/>
          <a:ea typeface="ＭＳ Ｐゴシック" pitchFamily="34" charset="-128"/>
          <a:cs typeface="MS P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Image 10" descr="PPT 2012-06.png"/>
          <p:cNvPicPr>
            <a:picLocks noChangeAspect="1"/>
          </p:cNvPicPr>
          <p:nvPr/>
        </p:nvPicPr>
        <p:blipFill>
          <a:blip r:embed="rId2" cstate="screen"/>
          <a:stretch>
            <a:fillRect/>
          </a:stretch>
        </p:blipFill>
        <p:spPr>
          <a:xfrm>
            <a:off x="0" y="0"/>
            <a:ext cx="9144000" cy="6858000"/>
          </a:xfrm>
          <a:prstGeom prst="rect">
            <a:avLst/>
          </a:prstGeom>
        </p:spPr>
      </p:pic>
      <p:sp>
        <p:nvSpPr>
          <p:cNvPr id="3075" name="Espace réservé du titre 1"/>
          <p:cNvSpPr>
            <a:spLocks noGrp="1"/>
          </p:cNvSpPr>
          <p:nvPr>
            <p:ph type="title"/>
          </p:nvPr>
        </p:nvSpPr>
        <p:spPr bwMode="auto">
          <a:xfrm>
            <a:off x="428624" y="187325"/>
            <a:ext cx="8715376" cy="79216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Cliquez et modifiez le titre</a:t>
            </a:r>
          </a:p>
        </p:txBody>
      </p:sp>
      <p:sp>
        <p:nvSpPr>
          <p:cNvPr id="3076" name="Espace réservé du texte 2"/>
          <p:cNvSpPr>
            <a:spLocks noGrp="1"/>
          </p:cNvSpPr>
          <p:nvPr>
            <p:ph type="body" idx="1"/>
          </p:nvPr>
        </p:nvSpPr>
        <p:spPr bwMode="auto">
          <a:xfrm>
            <a:off x="468312" y="981075"/>
            <a:ext cx="8135937"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6" name="Espace réservé du numéro de diapositive 5"/>
          <p:cNvSpPr>
            <a:spLocks noGrp="1"/>
          </p:cNvSpPr>
          <p:nvPr>
            <p:ph type="sldNum" sz="quarter" idx="4"/>
          </p:nvPr>
        </p:nvSpPr>
        <p:spPr>
          <a:xfrm>
            <a:off x="3857170" y="6551613"/>
            <a:ext cx="792088" cy="304800"/>
          </a:xfrm>
          <a:prstGeom prst="rect">
            <a:avLst/>
          </a:prstGeom>
          <a:noFill/>
        </p:spPr>
        <p:txBody>
          <a:bodyPr vert="horz" wrap="square" lIns="91440" tIns="45720" rIns="91440" bIns="45720" numCol="1" anchor="ctr" anchorCtr="0" compatLnSpc="1">
            <a:prstTxWarp prst="textNoShape">
              <a:avLst/>
            </a:prstTxWarp>
          </a:bodyPr>
          <a:lstStyle>
            <a:lvl1pPr algn="ctr">
              <a:defRPr sz="900" b="0" smtClean="0">
                <a:solidFill>
                  <a:schemeClr val="accent5"/>
                </a:solidFill>
                <a:latin typeface="Arial"/>
              </a:defRPr>
            </a:lvl1pPr>
          </a:lstStyle>
          <a:p>
            <a:pPr>
              <a:defRPr/>
            </a:pPr>
            <a:fld id="{B33ACB98-4179-C043-AB21-7B6EA227F24D}" type="slidenum">
              <a:rPr lang="fr-FR">
                <a:solidFill>
                  <a:srgbClr val="A4A4A4"/>
                </a:solidFill>
              </a:rPr>
              <a:pPr>
                <a:defRPr/>
              </a:pPr>
              <a:t>‹#›</a:t>
            </a:fld>
            <a:endParaRPr lang="fr-FR" dirty="0">
              <a:solidFill>
                <a:srgbClr val="A4A4A4"/>
              </a:solidFill>
            </a:endParaRPr>
          </a:p>
        </p:txBody>
      </p:sp>
      <p:pic>
        <p:nvPicPr>
          <p:cNvPr id="9" name="Image 9" descr="logocouleur-07.png"/>
          <p:cNvPicPr>
            <a:picLocks noChangeAspect="1"/>
          </p:cNvPicPr>
          <p:nvPr/>
        </p:nvPicPr>
        <p:blipFill>
          <a:blip r:embed="rId3" cstate="screen"/>
          <a:srcRect/>
          <a:stretch>
            <a:fillRect/>
          </a:stretch>
        </p:blipFill>
        <p:spPr bwMode="auto">
          <a:xfrm>
            <a:off x="1104902" y="6452603"/>
            <a:ext cx="1117598" cy="17738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ftr="0" dt="0"/>
  <p:txStyles>
    <p:titleStyle>
      <a:lvl1pPr algn="l" defTabSz="457200" rtl="0" eaLnBrk="1" fontAlgn="base" hangingPunct="1">
        <a:spcBef>
          <a:spcPct val="0"/>
        </a:spcBef>
        <a:spcAft>
          <a:spcPct val="0"/>
        </a:spcAft>
        <a:defRPr sz="2600" b="1" kern="1200">
          <a:solidFill>
            <a:schemeClr val="accent1"/>
          </a:solidFill>
          <a:latin typeface="Arial"/>
          <a:ea typeface="ＭＳ Ｐゴシック" pitchFamily="34" charset="-128"/>
          <a:cs typeface="MS PGothic"/>
        </a:defRPr>
      </a:lvl1pPr>
      <a:lvl2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MS PGothic"/>
        </a:defRPr>
      </a:lvl2pPr>
      <a:lvl3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MS PGothic"/>
        </a:defRPr>
      </a:lvl3pPr>
      <a:lvl4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MS PGothic"/>
        </a:defRPr>
      </a:lvl4pPr>
      <a:lvl5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MS PGothic"/>
        </a:defRPr>
      </a:lvl5pPr>
      <a:lvl6pPr marL="4572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6pPr>
      <a:lvl7pPr marL="9144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7pPr>
      <a:lvl8pPr marL="13716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8pPr>
      <a:lvl9pPr marL="18288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9pPr>
    </p:titleStyle>
    <p:bodyStyle>
      <a:lvl1pPr marL="0" indent="0" algn="l" defTabSz="457200" rtl="0" eaLnBrk="1" fontAlgn="base" hangingPunct="1">
        <a:spcBef>
          <a:spcPct val="20000"/>
        </a:spcBef>
        <a:spcAft>
          <a:spcPct val="0"/>
        </a:spcAft>
        <a:buClr>
          <a:srgbClr val="B51826"/>
        </a:buClr>
        <a:buFont typeface="Arial" pitchFamily="34" charset="0"/>
        <a:buNone/>
        <a:defRPr kern="1200">
          <a:solidFill>
            <a:schemeClr val="tx1"/>
          </a:solidFill>
          <a:latin typeface="Arial"/>
          <a:ea typeface="ＭＳ Ｐゴシック" pitchFamily="34" charset="-128"/>
          <a:cs typeface="MS PGothic"/>
        </a:defRPr>
      </a:lvl1pPr>
      <a:lvl2pPr marL="742950" indent="-285750" algn="l" defTabSz="457200" rtl="0" eaLnBrk="1" fontAlgn="base" hangingPunct="1">
        <a:spcBef>
          <a:spcPct val="20000"/>
        </a:spcBef>
        <a:spcAft>
          <a:spcPct val="0"/>
        </a:spcAft>
        <a:buClr>
          <a:schemeClr val="accent1"/>
        </a:buClr>
        <a:buFont typeface="Arial"/>
        <a:buChar char="•"/>
        <a:defRPr kern="1200">
          <a:solidFill>
            <a:schemeClr val="tx1"/>
          </a:solidFill>
          <a:latin typeface="Arial"/>
          <a:ea typeface="ＭＳ Ｐゴシック" pitchFamily="34" charset="-128"/>
          <a:cs typeface="MS PGothic"/>
        </a:defRPr>
      </a:lvl2pPr>
      <a:lvl3pPr marL="1143000" indent="-228600" algn="l" defTabSz="457200" rtl="0" eaLnBrk="1" fontAlgn="base" hangingPunct="1">
        <a:spcBef>
          <a:spcPct val="20000"/>
        </a:spcBef>
        <a:spcAft>
          <a:spcPct val="0"/>
        </a:spcAft>
        <a:buFont typeface="Arial" pitchFamily="34" charset="0"/>
        <a:buChar char="•"/>
        <a:defRPr sz="1600" kern="1200">
          <a:solidFill>
            <a:schemeClr val="tx1"/>
          </a:solidFill>
          <a:latin typeface="Arial"/>
          <a:ea typeface="ＭＳ Ｐゴシック" pitchFamily="34" charset="-128"/>
          <a:cs typeface="MS PGothic"/>
        </a:defRPr>
      </a:lvl3pPr>
      <a:lvl4pPr marL="1600200" indent="-228600" algn="l" defTabSz="457200" rtl="0" eaLnBrk="1" fontAlgn="base" hangingPunct="1">
        <a:spcBef>
          <a:spcPct val="20000"/>
        </a:spcBef>
        <a:spcAft>
          <a:spcPct val="0"/>
        </a:spcAft>
        <a:buFont typeface="Arial" pitchFamily="34" charset="0"/>
        <a:buChar char="–"/>
        <a:defRPr sz="1600" kern="1200">
          <a:solidFill>
            <a:schemeClr val="tx1"/>
          </a:solidFill>
          <a:latin typeface="Arial"/>
          <a:ea typeface="ＭＳ Ｐゴシック" pitchFamily="34" charset="-128"/>
          <a:cs typeface="MS PGothic"/>
        </a:defRPr>
      </a:lvl4pPr>
      <a:lvl5pPr marL="2057400" indent="-228600" algn="l" defTabSz="457200" rtl="0" eaLnBrk="1" fontAlgn="base" hangingPunct="1">
        <a:spcBef>
          <a:spcPct val="20000"/>
        </a:spcBef>
        <a:spcAft>
          <a:spcPct val="0"/>
        </a:spcAft>
        <a:buFont typeface="Arial" pitchFamily="34" charset="0"/>
        <a:buChar char="»"/>
        <a:defRPr sz="1600" kern="1200">
          <a:solidFill>
            <a:schemeClr val="tx1"/>
          </a:solidFill>
          <a:latin typeface="Arial"/>
          <a:ea typeface="ＭＳ Ｐゴシック" pitchFamily="34" charset="-128"/>
          <a:cs typeface="MS P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Image 10" descr="PPT 2012-06.png"/>
          <p:cNvPicPr>
            <a:picLocks noChangeAspect="1"/>
          </p:cNvPicPr>
          <p:nvPr/>
        </p:nvPicPr>
        <p:blipFill>
          <a:blip r:embed="rId2" cstate="screen"/>
          <a:stretch>
            <a:fillRect/>
          </a:stretch>
        </p:blipFill>
        <p:spPr>
          <a:xfrm>
            <a:off x="0" y="0"/>
            <a:ext cx="9144000" cy="6858000"/>
          </a:xfrm>
          <a:prstGeom prst="rect">
            <a:avLst/>
          </a:prstGeom>
        </p:spPr>
      </p:pic>
      <p:sp>
        <p:nvSpPr>
          <p:cNvPr id="3075" name="Espace réservé du titre 1"/>
          <p:cNvSpPr>
            <a:spLocks noGrp="1"/>
          </p:cNvSpPr>
          <p:nvPr>
            <p:ph type="title"/>
          </p:nvPr>
        </p:nvSpPr>
        <p:spPr bwMode="auto">
          <a:xfrm>
            <a:off x="428624" y="187325"/>
            <a:ext cx="8715376" cy="79216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Cliquez et modifiez le titre</a:t>
            </a:r>
          </a:p>
        </p:txBody>
      </p:sp>
      <p:sp>
        <p:nvSpPr>
          <p:cNvPr id="3076" name="Espace réservé du texte 2"/>
          <p:cNvSpPr>
            <a:spLocks noGrp="1"/>
          </p:cNvSpPr>
          <p:nvPr>
            <p:ph type="body" idx="1"/>
          </p:nvPr>
        </p:nvSpPr>
        <p:spPr bwMode="auto">
          <a:xfrm>
            <a:off x="468312" y="981075"/>
            <a:ext cx="8135937"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6" name="Espace réservé du numéro de diapositive 5"/>
          <p:cNvSpPr>
            <a:spLocks noGrp="1"/>
          </p:cNvSpPr>
          <p:nvPr>
            <p:ph type="sldNum" sz="quarter" idx="4"/>
          </p:nvPr>
        </p:nvSpPr>
        <p:spPr>
          <a:xfrm>
            <a:off x="3857170" y="6551613"/>
            <a:ext cx="792088" cy="304800"/>
          </a:xfrm>
          <a:prstGeom prst="rect">
            <a:avLst/>
          </a:prstGeom>
          <a:noFill/>
        </p:spPr>
        <p:txBody>
          <a:bodyPr vert="horz" wrap="square" lIns="91440" tIns="45720" rIns="91440" bIns="45720" numCol="1" anchor="ctr" anchorCtr="0" compatLnSpc="1">
            <a:prstTxWarp prst="textNoShape">
              <a:avLst/>
            </a:prstTxWarp>
          </a:bodyPr>
          <a:lstStyle>
            <a:lvl1pPr algn="ctr">
              <a:defRPr sz="900" b="0" smtClean="0">
                <a:solidFill>
                  <a:schemeClr val="accent5"/>
                </a:solidFill>
                <a:latin typeface="Arial"/>
              </a:defRPr>
            </a:lvl1pPr>
          </a:lstStyle>
          <a:p>
            <a:pPr>
              <a:defRPr/>
            </a:pPr>
            <a:fld id="{B33ACB98-4179-C043-AB21-7B6EA227F24D}" type="slidenum">
              <a:rPr lang="fr-FR">
                <a:solidFill>
                  <a:srgbClr val="A4A4A4"/>
                </a:solidFill>
              </a:rPr>
              <a:pPr>
                <a:defRPr/>
              </a:pPr>
              <a:t>‹#›</a:t>
            </a:fld>
            <a:endParaRPr lang="fr-FR" dirty="0">
              <a:solidFill>
                <a:srgbClr val="A4A4A4"/>
              </a:solidFill>
            </a:endParaRPr>
          </a:p>
        </p:txBody>
      </p:sp>
      <p:pic>
        <p:nvPicPr>
          <p:cNvPr id="9" name="Image 9" descr="logocouleur-07.png"/>
          <p:cNvPicPr>
            <a:picLocks noChangeAspect="1"/>
          </p:cNvPicPr>
          <p:nvPr/>
        </p:nvPicPr>
        <p:blipFill>
          <a:blip r:embed="rId3" cstate="screen"/>
          <a:srcRect/>
          <a:stretch>
            <a:fillRect/>
          </a:stretch>
        </p:blipFill>
        <p:spPr bwMode="auto">
          <a:xfrm>
            <a:off x="1104902" y="6452603"/>
            <a:ext cx="1117598" cy="17738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ftr="0" dt="0"/>
  <p:txStyles>
    <p:titleStyle>
      <a:lvl1pPr algn="l" defTabSz="457200" rtl="0" eaLnBrk="1" fontAlgn="base" hangingPunct="1">
        <a:spcBef>
          <a:spcPct val="0"/>
        </a:spcBef>
        <a:spcAft>
          <a:spcPct val="0"/>
        </a:spcAft>
        <a:defRPr sz="2600" b="1" kern="1200">
          <a:solidFill>
            <a:schemeClr val="accent1"/>
          </a:solidFill>
          <a:latin typeface="Arial"/>
          <a:ea typeface="ＭＳ Ｐゴシック" pitchFamily="34" charset="-128"/>
          <a:cs typeface="MS PGothic"/>
        </a:defRPr>
      </a:lvl1pPr>
      <a:lvl2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MS PGothic"/>
        </a:defRPr>
      </a:lvl2pPr>
      <a:lvl3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MS PGothic"/>
        </a:defRPr>
      </a:lvl3pPr>
      <a:lvl4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MS PGothic"/>
        </a:defRPr>
      </a:lvl4pPr>
      <a:lvl5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MS PGothic"/>
        </a:defRPr>
      </a:lvl5pPr>
      <a:lvl6pPr marL="4572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6pPr>
      <a:lvl7pPr marL="9144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7pPr>
      <a:lvl8pPr marL="13716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8pPr>
      <a:lvl9pPr marL="18288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9pPr>
    </p:titleStyle>
    <p:bodyStyle>
      <a:lvl1pPr marL="0" indent="0" algn="l" defTabSz="457200" rtl="0" eaLnBrk="1" fontAlgn="base" hangingPunct="1">
        <a:spcBef>
          <a:spcPct val="20000"/>
        </a:spcBef>
        <a:spcAft>
          <a:spcPct val="0"/>
        </a:spcAft>
        <a:buClr>
          <a:srgbClr val="B51826"/>
        </a:buClr>
        <a:buFont typeface="Arial" pitchFamily="34" charset="0"/>
        <a:buNone/>
        <a:defRPr kern="1200">
          <a:solidFill>
            <a:schemeClr val="tx1"/>
          </a:solidFill>
          <a:latin typeface="Arial"/>
          <a:ea typeface="ＭＳ Ｐゴシック" pitchFamily="34" charset="-128"/>
          <a:cs typeface="MS PGothic"/>
        </a:defRPr>
      </a:lvl1pPr>
      <a:lvl2pPr marL="742950" indent="-285750" algn="l" defTabSz="457200" rtl="0" eaLnBrk="1" fontAlgn="base" hangingPunct="1">
        <a:spcBef>
          <a:spcPct val="20000"/>
        </a:spcBef>
        <a:spcAft>
          <a:spcPct val="0"/>
        </a:spcAft>
        <a:buClr>
          <a:schemeClr val="accent1"/>
        </a:buClr>
        <a:buFont typeface="Arial"/>
        <a:buChar char="•"/>
        <a:defRPr kern="1200">
          <a:solidFill>
            <a:schemeClr val="tx1"/>
          </a:solidFill>
          <a:latin typeface="Arial"/>
          <a:ea typeface="ＭＳ Ｐゴシック" pitchFamily="34" charset="-128"/>
          <a:cs typeface="MS PGothic"/>
        </a:defRPr>
      </a:lvl2pPr>
      <a:lvl3pPr marL="1143000" indent="-228600" algn="l" defTabSz="457200" rtl="0" eaLnBrk="1" fontAlgn="base" hangingPunct="1">
        <a:spcBef>
          <a:spcPct val="20000"/>
        </a:spcBef>
        <a:spcAft>
          <a:spcPct val="0"/>
        </a:spcAft>
        <a:buFont typeface="Arial" pitchFamily="34" charset="0"/>
        <a:buChar char="•"/>
        <a:defRPr sz="1600" kern="1200">
          <a:solidFill>
            <a:schemeClr val="tx1"/>
          </a:solidFill>
          <a:latin typeface="Arial"/>
          <a:ea typeface="ＭＳ Ｐゴシック" pitchFamily="34" charset="-128"/>
          <a:cs typeface="MS PGothic"/>
        </a:defRPr>
      </a:lvl3pPr>
      <a:lvl4pPr marL="1600200" indent="-228600" algn="l" defTabSz="457200" rtl="0" eaLnBrk="1" fontAlgn="base" hangingPunct="1">
        <a:spcBef>
          <a:spcPct val="20000"/>
        </a:spcBef>
        <a:spcAft>
          <a:spcPct val="0"/>
        </a:spcAft>
        <a:buFont typeface="Arial" pitchFamily="34" charset="0"/>
        <a:buChar char="–"/>
        <a:defRPr sz="1600" kern="1200">
          <a:solidFill>
            <a:schemeClr val="tx1"/>
          </a:solidFill>
          <a:latin typeface="Arial"/>
          <a:ea typeface="ＭＳ Ｐゴシック" pitchFamily="34" charset="-128"/>
          <a:cs typeface="MS PGothic"/>
        </a:defRPr>
      </a:lvl4pPr>
      <a:lvl5pPr marL="2057400" indent="-228600" algn="l" defTabSz="457200" rtl="0" eaLnBrk="1" fontAlgn="base" hangingPunct="1">
        <a:spcBef>
          <a:spcPct val="20000"/>
        </a:spcBef>
        <a:spcAft>
          <a:spcPct val="0"/>
        </a:spcAft>
        <a:buFont typeface="Arial" pitchFamily="34" charset="0"/>
        <a:buChar char="»"/>
        <a:defRPr sz="1600" kern="1200">
          <a:solidFill>
            <a:schemeClr val="tx1"/>
          </a:solidFill>
          <a:latin typeface="Arial"/>
          <a:ea typeface="ＭＳ Ｐゴシック" pitchFamily="34" charset="-128"/>
          <a:cs typeface="MS P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Image 10" descr="PPT 2012-06.png"/>
          <p:cNvPicPr>
            <a:picLocks noChangeAspect="1"/>
          </p:cNvPicPr>
          <p:nvPr/>
        </p:nvPicPr>
        <p:blipFill>
          <a:blip r:embed="rId2" cstate="screen"/>
          <a:stretch>
            <a:fillRect/>
          </a:stretch>
        </p:blipFill>
        <p:spPr>
          <a:xfrm>
            <a:off x="0" y="0"/>
            <a:ext cx="9144000" cy="6858000"/>
          </a:xfrm>
          <a:prstGeom prst="rect">
            <a:avLst/>
          </a:prstGeom>
        </p:spPr>
      </p:pic>
      <p:sp>
        <p:nvSpPr>
          <p:cNvPr id="3075" name="Espace réservé du titre 1"/>
          <p:cNvSpPr>
            <a:spLocks noGrp="1"/>
          </p:cNvSpPr>
          <p:nvPr>
            <p:ph type="title"/>
          </p:nvPr>
        </p:nvSpPr>
        <p:spPr bwMode="auto">
          <a:xfrm>
            <a:off x="428624" y="187325"/>
            <a:ext cx="8715376" cy="79216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Cliquez et modifiez le titre</a:t>
            </a:r>
          </a:p>
        </p:txBody>
      </p:sp>
      <p:sp>
        <p:nvSpPr>
          <p:cNvPr id="3076" name="Espace réservé du texte 2"/>
          <p:cNvSpPr>
            <a:spLocks noGrp="1"/>
          </p:cNvSpPr>
          <p:nvPr>
            <p:ph type="body" idx="1"/>
          </p:nvPr>
        </p:nvSpPr>
        <p:spPr bwMode="auto">
          <a:xfrm>
            <a:off x="468312" y="981075"/>
            <a:ext cx="8135937"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6" name="Espace réservé du numéro de diapositive 5"/>
          <p:cNvSpPr>
            <a:spLocks noGrp="1"/>
          </p:cNvSpPr>
          <p:nvPr>
            <p:ph type="sldNum" sz="quarter" idx="4"/>
          </p:nvPr>
        </p:nvSpPr>
        <p:spPr>
          <a:xfrm>
            <a:off x="3857170" y="6551613"/>
            <a:ext cx="792088" cy="304800"/>
          </a:xfrm>
          <a:prstGeom prst="rect">
            <a:avLst/>
          </a:prstGeom>
          <a:noFill/>
        </p:spPr>
        <p:txBody>
          <a:bodyPr vert="horz" wrap="square" lIns="91440" tIns="45720" rIns="91440" bIns="45720" numCol="1" anchor="ctr" anchorCtr="0" compatLnSpc="1">
            <a:prstTxWarp prst="textNoShape">
              <a:avLst/>
            </a:prstTxWarp>
          </a:bodyPr>
          <a:lstStyle>
            <a:lvl1pPr algn="ctr">
              <a:defRPr sz="900" b="0" smtClean="0">
                <a:solidFill>
                  <a:schemeClr val="accent5"/>
                </a:solidFill>
                <a:latin typeface="Arial"/>
              </a:defRPr>
            </a:lvl1pPr>
          </a:lstStyle>
          <a:p>
            <a:pPr>
              <a:defRPr/>
            </a:pPr>
            <a:fld id="{B33ACB98-4179-C043-AB21-7B6EA227F24D}" type="slidenum">
              <a:rPr lang="fr-FR">
                <a:solidFill>
                  <a:srgbClr val="A4A4A4"/>
                </a:solidFill>
              </a:rPr>
              <a:pPr>
                <a:defRPr/>
              </a:pPr>
              <a:t>‹#›</a:t>
            </a:fld>
            <a:endParaRPr lang="fr-FR" dirty="0">
              <a:solidFill>
                <a:srgbClr val="A4A4A4"/>
              </a:solidFill>
            </a:endParaRPr>
          </a:p>
        </p:txBody>
      </p:sp>
      <p:pic>
        <p:nvPicPr>
          <p:cNvPr id="9" name="Image 9" descr="logocouleur-07.png"/>
          <p:cNvPicPr>
            <a:picLocks noChangeAspect="1"/>
          </p:cNvPicPr>
          <p:nvPr/>
        </p:nvPicPr>
        <p:blipFill>
          <a:blip r:embed="rId3" cstate="screen"/>
          <a:srcRect/>
          <a:stretch>
            <a:fillRect/>
          </a:stretch>
        </p:blipFill>
        <p:spPr bwMode="auto">
          <a:xfrm>
            <a:off x="1104902" y="6452603"/>
            <a:ext cx="1117598" cy="17738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ftr="0" dt="0"/>
  <p:txStyles>
    <p:titleStyle>
      <a:lvl1pPr algn="l" defTabSz="457200" rtl="0" eaLnBrk="1" fontAlgn="base" hangingPunct="1">
        <a:spcBef>
          <a:spcPct val="0"/>
        </a:spcBef>
        <a:spcAft>
          <a:spcPct val="0"/>
        </a:spcAft>
        <a:defRPr sz="2600" b="1" kern="1200">
          <a:solidFill>
            <a:schemeClr val="accent1"/>
          </a:solidFill>
          <a:latin typeface="Arial"/>
          <a:ea typeface="ＭＳ Ｐゴシック" pitchFamily="34" charset="-128"/>
          <a:cs typeface="MS PGothic"/>
        </a:defRPr>
      </a:lvl1pPr>
      <a:lvl2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MS PGothic"/>
        </a:defRPr>
      </a:lvl2pPr>
      <a:lvl3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MS PGothic"/>
        </a:defRPr>
      </a:lvl3pPr>
      <a:lvl4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MS PGothic"/>
        </a:defRPr>
      </a:lvl4pPr>
      <a:lvl5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MS PGothic"/>
        </a:defRPr>
      </a:lvl5pPr>
      <a:lvl6pPr marL="4572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6pPr>
      <a:lvl7pPr marL="9144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7pPr>
      <a:lvl8pPr marL="13716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8pPr>
      <a:lvl9pPr marL="18288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9pPr>
    </p:titleStyle>
    <p:bodyStyle>
      <a:lvl1pPr marL="0" indent="0" algn="l" defTabSz="457200" rtl="0" eaLnBrk="1" fontAlgn="base" hangingPunct="1">
        <a:spcBef>
          <a:spcPct val="20000"/>
        </a:spcBef>
        <a:spcAft>
          <a:spcPct val="0"/>
        </a:spcAft>
        <a:buClr>
          <a:srgbClr val="B51826"/>
        </a:buClr>
        <a:buFont typeface="Arial" pitchFamily="34" charset="0"/>
        <a:buNone/>
        <a:defRPr kern="1200">
          <a:solidFill>
            <a:schemeClr val="tx1"/>
          </a:solidFill>
          <a:latin typeface="Arial"/>
          <a:ea typeface="ＭＳ Ｐゴシック" pitchFamily="34" charset="-128"/>
          <a:cs typeface="MS PGothic"/>
        </a:defRPr>
      </a:lvl1pPr>
      <a:lvl2pPr marL="742950" indent="-285750" algn="l" defTabSz="457200" rtl="0" eaLnBrk="1" fontAlgn="base" hangingPunct="1">
        <a:spcBef>
          <a:spcPct val="20000"/>
        </a:spcBef>
        <a:spcAft>
          <a:spcPct val="0"/>
        </a:spcAft>
        <a:buClr>
          <a:schemeClr val="accent1"/>
        </a:buClr>
        <a:buFont typeface="Arial"/>
        <a:buChar char="•"/>
        <a:defRPr kern="1200">
          <a:solidFill>
            <a:schemeClr val="tx1"/>
          </a:solidFill>
          <a:latin typeface="Arial"/>
          <a:ea typeface="ＭＳ Ｐゴシック" pitchFamily="34" charset="-128"/>
          <a:cs typeface="MS PGothic"/>
        </a:defRPr>
      </a:lvl2pPr>
      <a:lvl3pPr marL="1143000" indent="-228600" algn="l" defTabSz="457200" rtl="0" eaLnBrk="1" fontAlgn="base" hangingPunct="1">
        <a:spcBef>
          <a:spcPct val="20000"/>
        </a:spcBef>
        <a:spcAft>
          <a:spcPct val="0"/>
        </a:spcAft>
        <a:buFont typeface="Arial" pitchFamily="34" charset="0"/>
        <a:buChar char="•"/>
        <a:defRPr sz="1600" kern="1200">
          <a:solidFill>
            <a:schemeClr val="tx1"/>
          </a:solidFill>
          <a:latin typeface="Arial"/>
          <a:ea typeface="ＭＳ Ｐゴシック" pitchFamily="34" charset="-128"/>
          <a:cs typeface="MS PGothic"/>
        </a:defRPr>
      </a:lvl3pPr>
      <a:lvl4pPr marL="1600200" indent="-228600" algn="l" defTabSz="457200" rtl="0" eaLnBrk="1" fontAlgn="base" hangingPunct="1">
        <a:spcBef>
          <a:spcPct val="20000"/>
        </a:spcBef>
        <a:spcAft>
          <a:spcPct val="0"/>
        </a:spcAft>
        <a:buFont typeface="Arial" pitchFamily="34" charset="0"/>
        <a:buChar char="–"/>
        <a:defRPr sz="1600" kern="1200">
          <a:solidFill>
            <a:schemeClr val="tx1"/>
          </a:solidFill>
          <a:latin typeface="Arial"/>
          <a:ea typeface="ＭＳ Ｐゴシック" pitchFamily="34" charset="-128"/>
          <a:cs typeface="MS PGothic"/>
        </a:defRPr>
      </a:lvl4pPr>
      <a:lvl5pPr marL="2057400" indent="-228600" algn="l" defTabSz="457200" rtl="0" eaLnBrk="1" fontAlgn="base" hangingPunct="1">
        <a:spcBef>
          <a:spcPct val="20000"/>
        </a:spcBef>
        <a:spcAft>
          <a:spcPct val="0"/>
        </a:spcAft>
        <a:buFont typeface="Arial" pitchFamily="34" charset="0"/>
        <a:buChar char="»"/>
        <a:defRPr sz="1600" kern="1200">
          <a:solidFill>
            <a:schemeClr val="tx1"/>
          </a:solidFill>
          <a:latin typeface="Arial"/>
          <a:ea typeface="ＭＳ Ｐゴシック" pitchFamily="34" charset="-128"/>
          <a:cs typeface="MS P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Image 10" descr="PPT 2012-06.png"/>
          <p:cNvPicPr>
            <a:picLocks noChangeAspect="1"/>
          </p:cNvPicPr>
          <p:nvPr/>
        </p:nvPicPr>
        <p:blipFill>
          <a:blip r:embed="rId2" cstate="screen"/>
          <a:stretch>
            <a:fillRect/>
          </a:stretch>
        </p:blipFill>
        <p:spPr>
          <a:xfrm>
            <a:off x="0" y="0"/>
            <a:ext cx="9144000" cy="6858000"/>
          </a:xfrm>
          <a:prstGeom prst="rect">
            <a:avLst/>
          </a:prstGeom>
        </p:spPr>
      </p:pic>
      <p:sp>
        <p:nvSpPr>
          <p:cNvPr id="3075" name="Espace réservé du titre 1"/>
          <p:cNvSpPr>
            <a:spLocks noGrp="1"/>
          </p:cNvSpPr>
          <p:nvPr>
            <p:ph type="title"/>
          </p:nvPr>
        </p:nvSpPr>
        <p:spPr bwMode="auto">
          <a:xfrm>
            <a:off x="428624" y="187325"/>
            <a:ext cx="8715376" cy="79216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Cliquez et modifiez le titre</a:t>
            </a:r>
          </a:p>
        </p:txBody>
      </p:sp>
      <p:sp>
        <p:nvSpPr>
          <p:cNvPr id="3076" name="Espace réservé du texte 2"/>
          <p:cNvSpPr>
            <a:spLocks noGrp="1"/>
          </p:cNvSpPr>
          <p:nvPr>
            <p:ph type="body" idx="1"/>
          </p:nvPr>
        </p:nvSpPr>
        <p:spPr bwMode="auto">
          <a:xfrm>
            <a:off x="468312" y="981075"/>
            <a:ext cx="8135937"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6" name="Espace réservé du numéro de diapositive 5"/>
          <p:cNvSpPr>
            <a:spLocks noGrp="1"/>
          </p:cNvSpPr>
          <p:nvPr>
            <p:ph type="sldNum" sz="quarter" idx="4"/>
          </p:nvPr>
        </p:nvSpPr>
        <p:spPr>
          <a:xfrm>
            <a:off x="3857170" y="6551613"/>
            <a:ext cx="792088" cy="304800"/>
          </a:xfrm>
          <a:prstGeom prst="rect">
            <a:avLst/>
          </a:prstGeom>
          <a:noFill/>
        </p:spPr>
        <p:txBody>
          <a:bodyPr vert="horz" wrap="square" lIns="91440" tIns="45720" rIns="91440" bIns="45720" numCol="1" anchor="ctr" anchorCtr="0" compatLnSpc="1">
            <a:prstTxWarp prst="textNoShape">
              <a:avLst/>
            </a:prstTxWarp>
          </a:bodyPr>
          <a:lstStyle>
            <a:lvl1pPr algn="ctr">
              <a:defRPr sz="900" b="0" smtClean="0">
                <a:solidFill>
                  <a:schemeClr val="accent5"/>
                </a:solidFill>
                <a:latin typeface="Arial"/>
              </a:defRPr>
            </a:lvl1pPr>
          </a:lstStyle>
          <a:p>
            <a:pPr>
              <a:defRPr/>
            </a:pPr>
            <a:fld id="{B33ACB98-4179-C043-AB21-7B6EA227F24D}" type="slidenum">
              <a:rPr lang="fr-FR">
                <a:solidFill>
                  <a:srgbClr val="A4A4A4"/>
                </a:solidFill>
              </a:rPr>
              <a:pPr>
                <a:defRPr/>
              </a:pPr>
              <a:t>‹#›</a:t>
            </a:fld>
            <a:endParaRPr lang="fr-FR" dirty="0">
              <a:solidFill>
                <a:srgbClr val="A4A4A4"/>
              </a:solidFill>
            </a:endParaRPr>
          </a:p>
        </p:txBody>
      </p:sp>
      <p:pic>
        <p:nvPicPr>
          <p:cNvPr id="9" name="Image 9" descr="logocouleur-07.png"/>
          <p:cNvPicPr>
            <a:picLocks noChangeAspect="1"/>
          </p:cNvPicPr>
          <p:nvPr/>
        </p:nvPicPr>
        <p:blipFill>
          <a:blip r:embed="rId3" cstate="screen"/>
          <a:srcRect/>
          <a:stretch>
            <a:fillRect/>
          </a:stretch>
        </p:blipFill>
        <p:spPr bwMode="auto">
          <a:xfrm>
            <a:off x="1104902" y="6452603"/>
            <a:ext cx="1117598" cy="17738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ftr="0" dt="0"/>
  <p:txStyles>
    <p:titleStyle>
      <a:lvl1pPr algn="l" defTabSz="457200" rtl="0" eaLnBrk="1" fontAlgn="base" hangingPunct="1">
        <a:spcBef>
          <a:spcPct val="0"/>
        </a:spcBef>
        <a:spcAft>
          <a:spcPct val="0"/>
        </a:spcAft>
        <a:defRPr sz="2600" b="1" kern="1200">
          <a:solidFill>
            <a:schemeClr val="accent1"/>
          </a:solidFill>
          <a:latin typeface="Arial"/>
          <a:ea typeface="ＭＳ Ｐゴシック" pitchFamily="34" charset="-128"/>
          <a:cs typeface="MS PGothic"/>
        </a:defRPr>
      </a:lvl1pPr>
      <a:lvl2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MS PGothic"/>
        </a:defRPr>
      </a:lvl2pPr>
      <a:lvl3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MS PGothic"/>
        </a:defRPr>
      </a:lvl3pPr>
      <a:lvl4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MS PGothic"/>
        </a:defRPr>
      </a:lvl4pPr>
      <a:lvl5pPr algn="l" defTabSz="457200" rtl="0" eaLnBrk="1" fontAlgn="base" hangingPunct="1">
        <a:spcBef>
          <a:spcPct val="0"/>
        </a:spcBef>
        <a:spcAft>
          <a:spcPct val="0"/>
        </a:spcAft>
        <a:defRPr sz="2600">
          <a:solidFill>
            <a:srgbClr val="B51826"/>
          </a:solidFill>
          <a:latin typeface="Tahoma" pitchFamily="-112" charset="0"/>
          <a:ea typeface="ＭＳ Ｐゴシック" pitchFamily="34" charset="-128"/>
          <a:cs typeface="MS PGothic"/>
        </a:defRPr>
      </a:lvl5pPr>
      <a:lvl6pPr marL="4572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6pPr>
      <a:lvl7pPr marL="9144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7pPr>
      <a:lvl8pPr marL="13716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8pPr>
      <a:lvl9pPr marL="1828800" algn="l" defTabSz="457200" rtl="0" eaLnBrk="1" fontAlgn="base" hangingPunct="1">
        <a:spcBef>
          <a:spcPct val="0"/>
        </a:spcBef>
        <a:spcAft>
          <a:spcPct val="0"/>
        </a:spcAft>
        <a:defRPr sz="3200">
          <a:solidFill>
            <a:srgbClr val="2D59A9"/>
          </a:solidFill>
          <a:latin typeface="25 Helvetica UltraLight" pitchFamily="30" charset="0"/>
          <a:ea typeface="ＭＳ Ｐゴシック" pitchFamily="30" charset="-128"/>
          <a:cs typeface="ＭＳ Ｐゴシック" pitchFamily="30" charset="-128"/>
        </a:defRPr>
      </a:lvl9pPr>
    </p:titleStyle>
    <p:bodyStyle>
      <a:lvl1pPr marL="0" indent="0" algn="l" defTabSz="457200" rtl="0" eaLnBrk="1" fontAlgn="base" hangingPunct="1">
        <a:spcBef>
          <a:spcPct val="20000"/>
        </a:spcBef>
        <a:spcAft>
          <a:spcPct val="0"/>
        </a:spcAft>
        <a:buClr>
          <a:srgbClr val="B51826"/>
        </a:buClr>
        <a:buFont typeface="Arial" pitchFamily="34" charset="0"/>
        <a:buNone/>
        <a:defRPr kern="1200">
          <a:solidFill>
            <a:schemeClr val="tx1"/>
          </a:solidFill>
          <a:latin typeface="Arial"/>
          <a:ea typeface="ＭＳ Ｐゴシック" pitchFamily="34" charset="-128"/>
          <a:cs typeface="MS PGothic"/>
        </a:defRPr>
      </a:lvl1pPr>
      <a:lvl2pPr marL="742950" indent="-285750" algn="l" defTabSz="457200" rtl="0" eaLnBrk="1" fontAlgn="base" hangingPunct="1">
        <a:spcBef>
          <a:spcPct val="20000"/>
        </a:spcBef>
        <a:spcAft>
          <a:spcPct val="0"/>
        </a:spcAft>
        <a:buClr>
          <a:schemeClr val="accent1"/>
        </a:buClr>
        <a:buFont typeface="Arial"/>
        <a:buChar char="•"/>
        <a:defRPr kern="1200">
          <a:solidFill>
            <a:schemeClr val="tx1"/>
          </a:solidFill>
          <a:latin typeface="Arial"/>
          <a:ea typeface="ＭＳ Ｐゴシック" pitchFamily="34" charset="-128"/>
          <a:cs typeface="MS PGothic"/>
        </a:defRPr>
      </a:lvl2pPr>
      <a:lvl3pPr marL="1143000" indent="-228600" algn="l" defTabSz="457200" rtl="0" eaLnBrk="1" fontAlgn="base" hangingPunct="1">
        <a:spcBef>
          <a:spcPct val="20000"/>
        </a:spcBef>
        <a:spcAft>
          <a:spcPct val="0"/>
        </a:spcAft>
        <a:buFont typeface="Arial" pitchFamily="34" charset="0"/>
        <a:buChar char="•"/>
        <a:defRPr sz="1600" kern="1200">
          <a:solidFill>
            <a:schemeClr val="tx1"/>
          </a:solidFill>
          <a:latin typeface="Arial"/>
          <a:ea typeface="ＭＳ Ｐゴシック" pitchFamily="34" charset="-128"/>
          <a:cs typeface="MS PGothic"/>
        </a:defRPr>
      </a:lvl3pPr>
      <a:lvl4pPr marL="1600200" indent="-228600" algn="l" defTabSz="457200" rtl="0" eaLnBrk="1" fontAlgn="base" hangingPunct="1">
        <a:spcBef>
          <a:spcPct val="20000"/>
        </a:spcBef>
        <a:spcAft>
          <a:spcPct val="0"/>
        </a:spcAft>
        <a:buFont typeface="Arial" pitchFamily="34" charset="0"/>
        <a:buChar char="–"/>
        <a:defRPr sz="1600" kern="1200">
          <a:solidFill>
            <a:schemeClr val="tx1"/>
          </a:solidFill>
          <a:latin typeface="Arial"/>
          <a:ea typeface="ＭＳ Ｐゴシック" pitchFamily="34" charset="-128"/>
          <a:cs typeface="MS PGothic"/>
        </a:defRPr>
      </a:lvl4pPr>
      <a:lvl5pPr marL="2057400" indent="-228600" algn="l" defTabSz="457200" rtl="0" eaLnBrk="1" fontAlgn="base" hangingPunct="1">
        <a:spcBef>
          <a:spcPct val="20000"/>
        </a:spcBef>
        <a:spcAft>
          <a:spcPct val="0"/>
        </a:spcAft>
        <a:buFont typeface="Arial" pitchFamily="34" charset="0"/>
        <a:buChar char="»"/>
        <a:defRPr sz="1600" kern="1200">
          <a:solidFill>
            <a:schemeClr val="tx1"/>
          </a:solidFill>
          <a:latin typeface="Arial"/>
          <a:ea typeface="ＭＳ Ｐゴシック" pitchFamily="34" charset="-128"/>
          <a:cs typeface="MS P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83.x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48.png"/><Relationship Id="rId4" Type="http://schemas.openxmlformats.org/officeDocument/2006/relationships/image" Target="../media/image4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1.xml"/></Relationships>
</file>

<file path=ppt/slides/_rels/slide27.xml.rels><?xml version="1.0" encoding="UTF-8" standalone="yes"?>
<Relationships xmlns="http://schemas.openxmlformats.org/package/2006/relationships"><Relationship Id="rId2" Type="http://schemas.openxmlformats.org/officeDocument/2006/relationships/hyperlink" Target="http://www.pcronline.com/eurointervention/40th_issue/94/" TargetMode="Externa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0.xml"/><Relationship Id="rId1" Type="http://schemas.openxmlformats.org/officeDocument/2006/relationships/tags" Target="../tags/tag2.xml"/><Relationship Id="rId4" Type="http://schemas.openxmlformats.org/officeDocument/2006/relationships/hyperlink" Target="OPEN%20I_EuroIntervention_Sep2011.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OPEN%20II%206%20months_TCT%202013.pptx" TargetMode="External"/><Relationship Id="rId2" Type="http://schemas.openxmlformats.org/officeDocument/2006/relationships/slideLayout" Target="../slideLayouts/slideLayout20.xml"/><Relationship Id="rId1" Type="http://schemas.openxmlformats.org/officeDocument/2006/relationships/tags" Target="../tags/tag3.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hyperlink" Target="http://www.pcronline.com/eurointervention/39th_issue/71/"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51.jpeg"/><Relationship Id="rId4" Type="http://schemas.openxmlformats.org/officeDocument/2006/relationships/hyperlink" Target="http://interventions.onlinejacc.org/article.aspx?articleid=1485707"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chart" Target="../charts/chart1.xml"/><Relationship Id="rId1" Type="http://schemas.openxmlformats.org/officeDocument/2006/relationships/slideLayout" Target="../slideLayouts/slideLayout19.xml"/><Relationship Id="rId6" Type="http://schemas.openxmlformats.org/officeDocument/2006/relationships/chart" Target="../charts/chart2.xml"/><Relationship Id="rId5" Type="http://schemas.openxmlformats.org/officeDocument/2006/relationships/image" Target="../media/image54.png"/><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0.xml"/><Relationship Id="rId1" Type="http://schemas.openxmlformats.org/officeDocument/2006/relationships/tags" Target="../tags/tag4.xml"/><Relationship Id="rId6" Type="http://schemas.openxmlformats.org/officeDocument/2006/relationships/hyperlink" Target="APPO%20I_EuroIntervention-Aug2011.pdf" TargetMode="External"/><Relationship Id="rId5" Type="http://schemas.openxmlformats.org/officeDocument/2006/relationships/image" Target="../media/image56.jpeg"/><Relationship Id="rId4" Type="http://schemas.openxmlformats.org/officeDocument/2006/relationships/image" Target="../media/image55.jpeg"/></Relationships>
</file>

<file path=ppt/slides/_rels/slide3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20.xml"/><Relationship Id="rId1" Type="http://schemas.openxmlformats.org/officeDocument/2006/relationships/tags" Target="../tags/tag5.xml"/><Relationship Id="rId5" Type="http://schemas.openxmlformats.org/officeDocument/2006/relationships/chart" Target="../charts/chart3.xml"/><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15.xml"/><Relationship Id="rId1" Type="http://schemas.openxmlformats.org/officeDocument/2006/relationships/tags" Target="../tags/tag6.xml"/><Relationship Id="rId5" Type="http://schemas.openxmlformats.org/officeDocument/2006/relationships/hyperlink" Target="APPOSITION%20III%201yr_PCR%202013.ppt" TargetMode="External"/><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8" Type="http://schemas.openxmlformats.org/officeDocument/2006/relationships/hyperlink" Target="Appo%20IV%20Summary%20Final%20-%20June%202014%20TMC.pptx" TargetMode="External"/><Relationship Id="rId3" Type="http://schemas.openxmlformats.org/officeDocument/2006/relationships/image" Target="../media/image60.jpeg"/><Relationship Id="rId7" Type="http://schemas.openxmlformats.org/officeDocument/2006/relationships/hyperlink" Target="APPOSITION%20III%201yr_PCR%202013.ppt" TargetMode="External"/><Relationship Id="rId2" Type="http://schemas.openxmlformats.org/officeDocument/2006/relationships/slideLayout" Target="../slideLayouts/slideLayout15.xml"/><Relationship Id="rId1" Type="http://schemas.openxmlformats.org/officeDocument/2006/relationships/tags" Target="../tags/tag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6.xml.rels><?xml version="1.0" encoding="UTF-8" standalone="yes"?>
<Relationships xmlns="http://schemas.openxmlformats.org/package/2006/relationships"><Relationship Id="rId3" Type="http://schemas.openxmlformats.org/officeDocument/2006/relationships/hyperlink" Target="http://www.assomedica.by/" TargetMode="External"/><Relationship Id="rId2" Type="http://schemas.openxmlformats.org/officeDocument/2006/relationships/hyperlink" Target="http://www.stentys.com/" TargetMode="External"/><Relationship Id="rId1" Type="http://schemas.openxmlformats.org/officeDocument/2006/relationships/slideLayout" Target="../slideLayouts/slideLayout17.xml"/><Relationship Id="rId4" Type="http://schemas.openxmlformats.org/officeDocument/2006/relationships/hyperlink" Target="http://www.youtube.com/"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www.assomedica.by/" TargetMode="Externa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hyperlink" Target="http://www.assomedica.by/"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83.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83.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83.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910" y="2171292"/>
            <a:ext cx="8680361" cy="1602218"/>
          </a:xfrm>
        </p:spPr>
        <p:txBody>
          <a:bodyPr>
            <a:noAutofit/>
          </a:bodyPr>
          <a:lstStyle/>
          <a:p>
            <a:r>
              <a:rPr lang="ru-RU" sz="3200" dirty="0" smtClean="0"/>
              <a:t>Коронарные </a:t>
            </a:r>
            <a:r>
              <a:rPr lang="ru-RU" sz="3200" dirty="0" err="1" smtClean="0"/>
              <a:t>стенты</a:t>
            </a:r>
            <a:r>
              <a:rPr lang="ru-RU" sz="3200" dirty="0" smtClean="0"/>
              <a:t>  </a:t>
            </a:r>
            <a:r>
              <a:rPr lang="fr-FR" sz="3200" dirty="0" smtClean="0"/>
              <a:t>Stentys</a:t>
            </a:r>
            <a:r>
              <a:rPr lang="ru-RU" sz="3200" dirty="0" smtClean="0"/>
              <a:t> </a:t>
            </a:r>
            <a:r>
              <a:rPr lang="en-US" sz="3200" dirty="0" smtClean="0"/>
              <a:t>X-Position </a:t>
            </a:r>
            <a:r>
              <a:rPr lang="ru-RU" sz="3200" dirty="0" smtClean="0"/>
              <a:t>с технологией </a:t>
            </a:r>
            <a:r>
              <a:rPr lang="ru-RU" sz="3200" dirty="0"/>
              <a:t>А</a:t>
            </a:r>
            <a:r>
              <a:rPr lang="ru-RU" sz="3200" dirty="0" smtClean="0"/>
              <a:t>даптивной </a:t>
            </a:r>
            <a:r>
              <a:rPr lang="ru-RU" sz="3200" dirty="0"/>
              <a:t>А</a:t>
            </a:r>
            <a:r>
              <a:rPr lang="ru-RU" sz="3200" dirty="0" smtClean="0"/>
              <a:t>ппозиции ®</a:t>
            </a:r>
            <a:endParaRPr lang="en-AU" sz="3200" dirty="0"/>
          </a:p>
        </p:txBody>
      </p:sp>
      <p:sp>
        <p:nvSpPr>
          <p:cNvPr id="4" name="Slide Number Placeholder 3"/>
          <p:cNvSpPr>
            <a:spLocks noGrp="1"/>
          </p:cNvSpPr>
          <p:nvPr>
            <p:ph type="sldNum" sz="quarter" idx="11"/>
          </p:nvPr>
        </p:nvSpPr>
        <p:spPr/>
        <p:txBody>
          <a:bodyPr/>
          <a:lstStyle/>
          <a:p>
            <a:pPr>
              <a:defRPr/>
            </a:pPr>
            <a:fld id="{B33ACB98-4179-C043-AB21-7B6EA227F24D}" type="slidenum">
              <a:rPr lang="fr-FR" smtClean="0"/>
              <a:pPr>
                <a:defRPr/>
              </a:pPr>
              <a:t>1</a:t>
            </a:fld>
            <a:endParaRPr lang="fr-FR" dirty="0"/>
          </a:p>
        </p:txBody>
      </p:sp>
      <p:sp>
        <p:nvSpPr>
          <p:cNvPr id="5" name="Subtitle 1"/>
          <p:cNvSpPr>
            <a:spLocks noGrp="1"/>
          </p:cNvSpPr>
          <p:nvPr>
            <p:ph type="subTitle" idx="1"/>
          </p:nvPr>
        </p:nvSpPr>
        <p:spPr>
          <a:xfrm>
            <a:off x="167425" y="4555678"/>
            <a:ext cx="6250838" cy="1460871"/>
          </a:xfrm>
        </p:spPr>
        <p:txBody>
          <a:bodyPr>
            <a:normAutofit/>
          </a:bodyPr>
          <a:lstStyle/>
          <a:p>
            <a:endParaRPr lang="en-US" dirty="0"/>
          </a:p>
          <a:p>
            <a:r>
              <a:rPr lang="ru-RU" dirty="0" smtClean="0"/>
              <a:t>ООО «</a:t>
            </a:r>
            <a:r>
              <a:rPr lang="ru-RU" dirty="0" err="1" smtClean="0"/>
              <a:t>Ассомедика</a:t>
            </a:r>
            <a:r>
              <a:rPr lang="ru-RU" dirty="0" smtClean="0"/>
              <a: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1670" y="274637"/>
            <a:ext cx="8229600" cy="720445"/>
          </a:xfrm>
        </p:spPr>
        <p:txBody>
          <a:bodyPr>
            <a:normAutofit/>
          </a:bodyPr>
          <a:lstStyle/>
          <a:p>
            <a:pPr>
              <a:defRPr/>
            </a:pPr>
            <a:r>
              <a:rPr lang="ru-RU" sz="3200" dirty="0" smtClean="0">
                <a:latin typeface="+mj-lt"/>
              </a:rPr>
              <a:t>Показания к применению </a:t>
            </a:r>
            <a:r>
              <a:rPr lang="en-US" sz="3200" dirty="0" smtClean="0">
                <a:latin typeface="+mj-lt"/>
              </a:rPr>
              <a:t>STENTYS*</a:t>
            </a:r>
            <a:endParaRPr lang="fr-FR" sz="3200" dirty="0">
              <a:latin typeface="+mj-lt"/>
            </a:endParaRPr>
          </a:p>
        </p:txBody>
      </p:sp>
      <p:pic>
        <p:nvPicPr>
          <p:cNvPr id="15" name="Picture 14" descr="STEMI_2.png"/>
          <p:cNvPicPr>
            <a:picLocks/>
          </p:cNvPicPr>
          <p:nvPr/>
        </p:nvPicPr>
        <p:blipFill>
          <a:blip r:embed="rId3" cstate="screen"/>
          <a:stretch>
            <a:fillRect/>
          </a:stretch>
        </p:blipFill>
        <p:spPr>
          <a:xfrm>
            <a:off x="952508" y="1188662"/>
            <a:ext cx="1517468" cy="1496860"/>
          </a:xfrm>
          <a:prstGeom prst="ellipse">
            <a:avLst/>
          </a:prstGeom>
          <a:ln w="57150" cap="rnd">
            <a:solidFill>
              <a:srgbClr val="B51826"/>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Picture 15" descr="large vessel.JPG"/>
          <p:cNvPicPr>
            <a:picLocks noChangeAspect="1"/>
          </p:cNvPicPr>
          <p:nvPr/>
        </p:nvPicPr>
        <p:blipFill>
          <a:blip r:embed="rId4" cstate="screen"/>
          <a:srcRect/>
          <a:stretch>
            <a:fillRect/>
          </a:stretch>
        </p:blipFill>
        <p:spPr>
          <a:xfrm>
            <a:off x="952508" y="3987771"/>
            <a:ext cx="1517468" cy="1515652"/>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2" descr="C:\Users\Admin\Pictures\vlcsnap-2011-09-23-16h00m49s99.png"/>
          <p:cNvPicPr>
            <a:picLocks noChangeAspect="1" noChangeArrowheads="1"/>
          </p:cNvPicPr>
          <p:nvPr/>
        </p:nvPicPr>
        <p:blipFill>
          <a:blip r:embed="rId5" cstate="screen"/>
          <a:srcRect l="21423" t="22649" r="22238" b="20469"/>
          <a:stretch>
            <a:fillRect/>
          </a:stretch>
        </p:blipFill>
        <p:spPr bwMode="auto">
          <a:xfrm>
            <a:off x="6337163" y="1188662"/>
            <a:ext cx="1517468" cy="1518094"/>
          </a:xfrm>
          <a:prstGeom prst="ellipse">
            <a:avLst/>
          </a:prstGeom>
          <a:ln w="57150" cap="rnd">
            <a:solidFill>
              <a:srgbClr val="B51826"/>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Picture 17" descr="Bifurcation_2.png"/>
          <p:cNvPicPr>
            <a:picLocks noChangeAspect="1"/>
          </p:cNvPicPr>
          <p:nvPr/>
        </p:nvPicPr>
        <p:blipFill>
          <a:blip r:embed="rId6" cstate="screen"/>
          <a:srcRect/>
          <a:stretch>
            <a:fillRect/>
          </a:stretch>
        </p:blipFill>
        <p:spPr>
          <a:xfrm>
            <a:off x="6342078" y="3987771"/>
            <a:ext cx="1512553" cy="1515652"/>
          </a:xfrm>
          <a:prstGeom prst="ellipse">
            <a:avLst/>
          </a:prstGeom>
          <a:ln w="57150" cap="rnd">
            <a:solidFill>
              <a:srgbClr val="B51826"/>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595039" y="3987771"/>
            <a:ext cx="1617060" cy="1617060"/>
          </a:xfrm>
          <a:prstGeom prst="ellipse">
            <a:avLst/>
          </a:prstGeom>
          <a:ln w="57150" cap="rnd">
            <a:solidFill>
              <a:srgbClr val="B51826"/>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rotWithShape="1">
          <a:blip r:embed="rId8" cstate="print">
            <a:extLst>
              <a:ext uri="{28A0092B-C50C-407E-A947-70E740481C1C}">
                <a14:useLocalDpi xmlns:a14="http://schemas.microsoft.com/office/drawing/2010/main" xmlns="" val="0"/>
              </a:ext>
            </a:extLst>
          </a:blip>
          <a:srcRect r="20510" b="32835"/>
          <a:stretch/>
        </p:blipFill>
        <p:spPr>
          <a:xfrm>
            <a:off x="3595039" y="1148463"/>
            <a:ext cx="1617060" cy="1598491"/>
          </a:xfrm>
          <a:prstGeom prst="ellipse">
            <a:avLst/>
          </a:prstGeom>
          <a:ln w="57150" cap="rnd">
            <a:solidFill>
              <a:srgbClr val="B51826"/>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689114" y="2836444"/>
            <a:ext cx="1669774" cy="768626"/>
          </a:xfrm>
          <a:prstGeom prst="rect">
            <a:avLst/>
          </a:prstGeom>
          <a:noFill/>
        </p:spPr>
        <p:txBody>
          <a:bodyPr wrap="square" rtlCol="0">
            <a:spAutoFit/>
          </a:bodyPr>
          <a:lstStyle/>
          <a:p>
            <a:endParaRPr lang="en-US" dirty="0"/>
          </a:p>
        </p:txBody>
      </p:sp>
      <p:sp>
        <p:nvSpPr>
          <p:cNvPr id="19" name="TextBox 18"/>
          <p:cNvSpPr txBox="1"/>
          <p:nvPr/>
        </p:nvSpPr>
        <p:spPr>
          <a:xfrm>
            <a:off x="643617" y="2786816"/>
            <a:ext cx="2135249" cy="369332"/>
          </a:xfrm>
          <a:prstGeom prst="rect">
            <a:avLst/>
          </a:prstGeom>
          <a:noFill/>
        </p:spPr>
        <p:txBody>
          <a:bodyPr wrap="square" rtlCol="0">
            <a:spAutoFit/>
          </a:bodyPr>
          <a:lstStyle/>
          <a:p>
            <a:r>
              <a:rPr lang="ru-RU" b="1" dirty="0" smtClean="0"/>
              <a:t>ОКС</a:t>
            </a:r>
            <a:r>
              <a:rPr lang="en-US" b="1" dirty="0" smtClean="0"/>
              <a:t> / </a:t>
            </a:r>
            <a:r>
              <a:rPr lang="ru-RU" b="1" dirty="0" smtClean="0"/>
              <a:t>Тромбо</a:t>
            </a:r>
            <a:r>
              <a:rPr lang="ru-RU" b="1" dirty="0"/>
              <a:t>з</a:t>
            </a:r>
            <a:endParaRPr lang="en-US" b="1" dirty="0"/>
          </a:p>
        </p:txBody>
      </p:sp>
      <p:sp>
        <p:nvSpPr>
          <p:cNvPr id="20" name="TextBox 19"/>
          <p:cNvSpPr txBox="1"/>
          <p:nvPr/>
        </p:nvSpPr>
        <p:spPr>
          <a:xfrm>
            <a:off x="3335944" y="2774043"/>
            <a:ext cx="2135249" cy="369332"/>
          </a:xfrm>
          <a:prstGeom prst="rect">
            <a:avLst/>
          </a:prstGeom>
          <a:noFill/>
        </p:spPr>
        <p:txBody>
          <a:bodyPr wrap="square" rtlCol="0">
            <a:spAutoFit/>
          </a:bodyPr>
          <a:lstStyle/>
          <a:p>
            <a:pPr algn="ctr"/>
            <a:r>
              <a:rPr lang="ru-RU" b="1" dirty="0" err="1" smtClean="0"/>
              <a:t>Перекалибровка</a:t>
            </a:r>
            <a:endParaRPr lang="en-US" b="1" dirty="0"/>
          </a:p>
        </p:txBody>
      </p:sp>
      <p:sp>
        <p:nvSpPr>
          <p:cNvPr id="21" name="TextBox 20"/>
          <p:cNvSpPr txBox="1"/>
          <p:nvPr/>
        </p:nvSpPr>
        <p:spPr>
          <a:xfrm>
            <a:off x="6128961" y="2774043"/>
            <a:ext cx="2135249" cy="369332"/>
          </a:xfrm>
          <a:prstGeom prst="rect">
            <a:avLst/>
          </a:prstGeom>
          <a:noFill/>
        </p:spPr>
        <p:txBody>
          <a:bodyPr wrap="square" rtlCol="0">
            <a:spAutoFit/>
          </a:bodyPr>
          <a:lstStyle/>
          <a:p>
            <a:pPr algn="ctr"/>
            <a:r>
              <a:rPr lang="ru-RU" b="1" dirty="0" smtClean="0"/>
              <a:t>Эктазия</a:t>
            </a:r>
            <a:endParaRPr lang="en-US" b="1" dirty="0"/>
          </a:p>
        </p:txBody>
      </p:sp>
      <p:sp>
        <p:nvSpPr>
          <p:cNvPr id="22" name="TextBox 21"/>
          <p:cNvSpPr txBox="1"/>
          <p:nvPr/>
        </p:nvSpPr>
        <p:spPr>
          <a:xfrm>
            <a:off x="591670" y="5604831"/>
            <a:ext cx="2306076" cy="369332"/>
          </a:xfrm>
          <a:prstGeom prst="rect">
            <a:avLst/>
          </a:prstGeom>
          <a:noFill/>
        </p:spPr>
        <p:txBody>
          <a:bodyPr wrap="square" rtlCol="0">
            <a:spAutoFit/>
          </a:bodyPr>
          <a:lstStyle/>
          <a:p>
            <a:pPr algn="ctr"/>
            <a:r>
              <a:rPr lang="ru-RU" b="1" dirty="0" smtClean="0"/>
              <a:t>Большой диаметр</a:t>
            </a:r>
            <a:endParaRPr lang="en-US" b="1" dirty="0"/>
          </a:p>
        </p:txBody>
      </p:sp>
      <p:sp>
        <p:nvSpPr>
          <p:cNvPr id="23" name="TextBox 22"/>
          <p:cNvSpPr txBox="1"/>
          <p:nvPr/>
        </p:nvSpPr>
        <p:spPr>
          <a:xfrm>
            <a:off x="3332915" y="5604831"/>
            <a:ext cx="2135249" cy="369332"/>
          </a:xfrm>
          <a:prstGeom prst="rect">
            <a:avLst/>
          </a:prstGeom>
          <a:noFill/>
        </p:spPr>
        <p:txBody>
          <a:bodyPr wrap="square" rtlCol="0">
            <a:spAutoFit/>
          </a:bodyPr>
          <a:lstStyle/>
          <a:p>
            <a:pPr algn="ctr"/>
            <a:r>
              <a:rPr lang="en-US" b="1" dirty="0" smtClean="0"/>
              <a:t>SVG</a:t>
            </a:r>
            <a:endParaRPr lang="en-US" b="1" dirty="0"/>
          </a:p>
        </p:txBody>
      </p:sp>
      <p:sp>
        <p:nvSpPr>
          <p:cNvPr id="24" name="TextBox 23"/>
          <p:cNvSpPr txBox="1"/>
          <p:nvPr/>
        </p:nvSpPr>
        <p:spPr>
          <a:xfrm>
            <a:off x="6028272" y="5603128"/>
            <a:ext cx="2135249" cy="369332"/>
          </a:xfrm>
          <a:prstGeom prst="rect">
            <a:avLst/>
          </a:prstGeom>
          <a:noFill/>
        </p:spPr>
        <p:txBody>
          <a:bodyPr wrap="square" rtlCol="0">
            <a:spAutoFit/>
          </a:bodyPr>
          <a:lstStyle/>
          <a:p>
            <a:pPr algn="ctr"/>
            <a:r>
              <a:rPr lang="ru-RU" b="1" dirty="0" smtClean="0"/>
              <a:t>Бифуркация</a:t>
            </a:r>
            <a:endParaRPr lang="en-US" b="1" dirty="0"/>
          </a:p>
        </p:txBody>
      </p:sp>
      <p:sp>
        <p:nvSpPr>
          <p:cNvPr id="25" name="TextBox 24"/>
          <p:cNvSpPr txBox="1"/>
          <p:nvPr/>
        </p:nvSpPr>
        <p:spPr>
          <a:xfrm>
            <a:off x="3617960" y="6550223"/>
            <a:ext cx="5022002" cy="307777"/>
          </a:xfrm>
          <a:prstGeom prst="rect">
            <a:avLst/>
          </a:prstGeom>
          <a:noFill/>
        </p:spPr>
        <p:txBody>
          <a:bodyPr wrap="square" rtlCol="0">
            <a:spAutoFit/>
          </a:bodyPr>
          <a:lstStyle/>
          <a:p>
            <a:r>
              <a:rPr lang="en-AU" sz="1400" b="1" dirty="0" smtClean="0"/>
              <a:t>* All indications are CE Marked for both BMS and DES</a:t>
            </a:r>
            <a:endParaRPr lang="en-AU" sz="1400" b="1" dirty="0"/>
          </a:p>
        </p:txBody>
      </p:sp>
    </p:spTree>
    <p:extLst>
      <p:ext uri="{BB962C8B-B14F-4D97-AF65-F5344CB8AC3E}">
        <p14:creationId xmlns:p14="http://schemas.microsoft.com/office/powerpoint/2010/main" xmlns="" val="32445056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13220"/>
            <a:ext cx="8229600" cy="944562"/>
          </a:xfrm>
        </p:spPr>
        <p:txBody>
          <a:bodyPr/>
          <a:lstStyle/>
          <a:p>
            <a:pPr algn="ctr"/>
            <a:r>
              <a:rPr lang="ru-RU" sz="6000" dirty="0" err="1" smtClean="0">
                <a:latin typeface="+mj-lt"/>
              </a:rPr>
              <a:t>Стент</a:t>
            </a:r>
            <a:r>
              <a:rPr lang="ru-RU" sz="6000" dirty="0" smtClean="0">
                <a:latin typeface="+mj-lt"/>
              </a:rPr>
              <a:t> </a:t>
            </a:r>
            <a:r>
              <a:rPr lang="en-AU" sz="6000" dirty="0" err="1" smtClean="0">
                <a:latin typeface="+mj-lt"/>
              </a:rPr>
              <a:t>Stentys</a:t>
            </a:r>
            <a:endParaRPr lang="fr-FR" sz="6000" dirty="0">
              <a:latin typeface="+mj-lt"/>
            </a:endParaRPr>
          </a:p>
        </p:txBody>
      </p:sp>
      <p:sp>
        <p:nvSpPr>
          <p:cNvPr id="5" name="Slide Number Placeholder 4"/>
          <p:cNvSpPr>
            <a:spLocks noGrp="1"/>
          </p:cNvSpPr>
          <p:nvPr>
            <p:ph type="sldNum" sz="quarter" idx="11"/>
          </p:nvPr>
        </p:nvSpPr>
        <p:spPr/>
        <p:txBody>
          <a:bodyPr/>
          <a:lstStyle/>
          <a:p>
            <a:pPr>
              <a:defRPr/>
            </a:pPr>
            <a:fld id="{CB850343-8971-D443-952F-BD1C465A9BEC}" type="slidenum">
              <a:rPr lang="fr-FR" smtClean="0"/>
              <a:pPr>
                <a:defRPr/>
              </a:pPr>
              <a:t>11</a:t>
            </a:fld>
            <a:endParaRPr lang="fr-FR" dirty="0"/>
          </a:p>
        </p:txBody>
      </p:sp>
    </p:spTree>
    <p:extLst>
      <p:ext uri="{BB962C8B-B14F-4D97-AF65-F5344CB8AC3E}">
        <p14:creationId xmlns:p14="http://schemas.microsoft.com/office/powerpoint/2010/main" xmlns="" val="28125830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3143"/>
            <a:ext cx="8229600" cy="5360609"/>
          </a:xfrm>
        </p:spPr>
        <p:txBody>
          <a:bodyPr/>
          <a:lstStyle/>
          <a:p>
            <a:r>
              <a:rPr lang="ru-RU" sz="2800" dirty="0" err="1" smtClean="0">
                <a:latin typeface="+mn-lt"/>
              </a:rPr>
              <a:t>Самопозиционирующиеся</a:t>
            </a:r>
            <a:r>
              <a:rPr lang="ru-RU" sz="2800" dirty="0" smtClean="0">
                <a:latin typeface="+mn-lt"/>
              </a:rPr>
              <a:t> коронарные </a:t>
            </a:r>
            <a:r>
              <a:rPr lang="ru-RU" sz="2800" dirty="0" err="1" smtClean="0">
                <a:latin typeface="+mn-lt"/>
              </a:rPr>
              <a:t>стенты</a:t>
            </a:r>
            <a:r>
              <a:rPr lang="ru-RU" sz="2800" dirty="0" smtClean="0">
                <a:latin typeface="+mn-lt"/>
              </a:rPr>
              <a:t>  </a:t>
            </a:r>
            <a:r>
              <a:rPr lang="en-US" sz="2800" dirty="0" smtClean="0">
                <a:latin typeface="+mn-lt"/>
              </a:rPr>
              <a:t>X-Position </a:t>
            </a:r>
            <a:r>
              <a:rPr lang="ru-RU" sz="2800" dirty="0" smtClean="0">
                <a:latin typeface="+mn-lt"/>
              </a:rPr>
              <a:t>(</a:t>
            </a:r>
            <a:r>
              <a:rPr lang="en-US" sz="2800" dirty="0" smtClean="0">
                <a:latin typeface="+mn-lt"/>
              </a:rPr>
              <a:t>BMS) </a:t>
            </a:r>
            <a:r>
              <a:rPr lang="ru-RU" sz="2800" dirty="0" smtClean="0">
                <a:latin typeface="+mn-lt"/>
              </a:rPr>
              <a:t>и </a:t>
            </a:r>
            <a:r>
              <a:rPr lang="en-US" sz="2800" dirty="0" smtClean="0">
                <a:latin typeface="+mn-lt"/>
              </a:rPr>
              <a:t>X-Position S </a:t>
            </a:r>
            <a:r>
              <a:rPr lang="ru-RU" sz="2800" dirty="0" smtClean="0">
                <a:latin typeface="+mn-lt"/>
              </a:rPr>
              <a:t>(</a:t>
            </a:r>
            <a:r>
              <a:rPr lang="en-US" sz="2800" dirty="0" smtClean="0">
                <a:latin typeface="+mn-lt"/>
              </a:rPr>
              <a:t>DES) </a:t>
            </a:r>
            <a:r>
              <a:rPr lang="ru-RU" sz="2800" dirty="0" smtClean="0">
                <a:latin typeface="+mn-lt"/>
              </a:rPr>
              <a:t>производства </a:t>
            </a:r>
            <a:r>
              <a:rPr lang="en-US" sz="2800" dirty="0" err="1" smtClean="0">
                <a:latin typeface="+mn-lt"/>
              </a:rPr>
              <a:t>Stentys</a:t>
            </a:r>
            <a:r>
              <a:rPr lang="en-US" sz="2800" dirty="0" smtClean="0">
                <a:latin typeface="+mn-lt"/>
              </a:rPr>
              <a:t> S.A. (</a:t>
            </a:r>
            <a:r>
              <a:rPr lang="ru-RU" sz="2800" dirty="0" smtClean="0">
                <a:latin typeface="+mn-lt"/>
              </a:rPr>
              <a:t>Франция) </a:t>
            </a:r>
            <a:br>
              <a:rPr lang="ru-RU" sz="2800" dirty="0" smtClean="0">
                <a:latin typeface="+mn-lt"/>
              </a:rPr>
            </a:br>
            <a:r>
              <a:rPr lang="ru-RU" sz="2800" dirty="0" smtClean="0">
                <a:latin typeface="+mn-lt"/>
              </a:rPr>
              <a:t/>
            </a:r>
            <a:br>
              <a:rPr lang="ru-RU" sz="2800" dirty="0" smtClean="0">
                <a:latin typeface="+mn-lt"/>
              </a:rPr>
            </a:br>
            <a:r>
              <a:rPr lang="ru-RU" sz="2400" b="0" dirty="0" smtClean="0">
                <a:solidFill>
                  <a:schemeClr val="tx1">
                    <a:lumMod val="50000"/>
                  </a:schemeClr>
                </a:solidFill>
                <a:latin typeface="+mn-lt"/>
              </a:rPr>
              <a:t>представляют собой </a:t>
            </a:r>
            <a:r>
              <a:rPr lang="ru-RU" sz="2400" b="0" dirty="0" err="1" smtClean="0">
                <a:solidFill>
                  <a:schemeClr val="tx1">
                    <a:lumMod val="50000"/>
                  </a:schemeClr>
                </a:solidFill>
                <a:latin typeface="+mn-lt"/>
              </a:rPr>
              <a:t>нитиноловый</a:t>
            </a:r>
            <a:r>
              <a:rPr lang="ru-RU" sz="2400" b="0" dirty="0" smtClean="0">
                <a:solidFill>
                  <a:schemeClr val="tx1">
                    <a:lumMod val="50000"/>
                  </a:schemeClr>
                </a:solidFill>
                <a:latin typeface="+mn-lt"/>
              </a:rPr>
              <a:t> </a:t>
            </a:r>
            <a:r>
              <a:rPr lang="ru-RU" sz="2400" b="0" dirty="0" err="1" smtClean="0">
                <a:solidFill>
                  <a:schemeClr val="tx1">
                    <a:lumMod val="50000"/>
                  </a:schemeClr>
                </a:solidFill>
                <a:latin typeface="+mn-lt"/>
              </a:rPr>
              <a:t>саморасширяющийся</a:t>
            </a:r>
            <a:r>
              <a:rPr lang="ru-RU" sz="2400" b="0" dirty="0" smtClean="0">
                <a:solidFill>
                  <a:schemeClr val="tx1">
                    <a:lumMod val="50000"/>
                  </a:schemeClr>
                </a:solidFill>
                <a:latin typeface="+mn-lt"/>
              </a:rPr>
              <a:t> </a:t>
            </a:r>
            <a:r>
              <a:rPr lang="ru-RU" sz="2400" b="0" dirty="0" err="1" smtClean="0">
                <a:solidFill>
                  <a:schemeClr val="tx1">
                    <a:lumMod val="50000"/>
                  </a:schemeClr>
                </a:solidFill>
                <a:latin typeface="+mn-lt"/>
              </a:rPr>
              <a:t>стент</a:t>
            </a:r>
            <a:r>
              <a:rPr lang="ru-RU" sz="2400" b="0" dirty="0" smtClean="0">
                <a:solidFill>
                  <a:schemeClr val="tx1">
                    <a:lumMod val="50000"/>
                  </a:schemeClr>
                </a:solidFill>
                <a:latin typeface="+mn-lt"/>
              </a:rPr>
              <a:t>, закрепленный на баллоне системы доставки при помощи наружного  фиксирующего полимерного чехла (чехол предотвращает расширение </a:t>
            </a:r>
            <a:r>
              <a:rPr lang="ru-RU" sz="2400" b="0" dirty="0" err="1" smtClean="0">
                <a:solidFill>
                  <a:schemeClr val="tx1">
                    <a:lumMod val="50000"/>
                  </a:schemeClr>
                </a:solidFill>
                <a:latin typeface="+mn-lt"/>
              </a:rPr>
              <a:t>нитинолового</a:t>
            </a:r>
            <a:r>
              <a:rPr lang="ru-RU" sz="2400" b="0" dirty="0" smtClean="0">
                <a:solidFill>
                  <a:schemeClr val="tx1">
                    <a:lumMod val="50000"/>
                  </a:schemeClr>
                </a:solidFill>
                <a:latin typeface="+mn-lt"/>
              </a:rPr>
              <a:t> </a:t>
            </a:r>
            <a:r>
              <a:rPr lang="ru-RU" sz="2400" b="0" dirty="0" err="1" smtClean="0">
                <a:solidFill>
                  <a:schemeClr val="tx1">
                    <a:lumMod val="50000"/>
                  </a:schemeClr>
                </a:solidFill>
                <a:latin typeface="+mn-lt"/>
              </a:rPr>
              <a:t>стента</a:t>
            </a:r>
            <a:r>
              <a:rPr lang="ru-RU" sz="2400" b="0" dirty="0" smtClean="0">
                <a:solidFill>
                  <a:schemeClr val="tx1">
                    <a:lumMod val="50000"/>
                  </a:schemeClr>
                </a:solidFill>
                <a:latin typeface="+mn-lt"/>
              </a:rPr>
              <a:t> до номинального размера, определенного «памятью формы»)  </a:t>
            </a:r>
            <a:r>
              <a:rPr lang="en-US" sz="2400" b="0" dirty="0" smtClean="0">
                <a:solidFill>
                  <a:schemeClr val="tx1">
                    <a:lumMod val="50000"/>
                  </a:schemeClr>
                </a:solidFill>
                <a:latin typeface="+mn-lt"/>
              </a:rPr>
              <a:t/>
            </a:r>
            <a:br>
              <a:rPr lang="en-US" sz="2400" b="0" dirty="0" smtClean="0">
                <a:solidFill>
                  <a:schemeClr val="tx1">
                    <a:lumMod val="50000"/>
                  </a:schemeClr>
                </a:solidFill>
                <a:latin typeface="+mn-lt"/>
              </a:rPr>
            </a:br>
            <a:r>
              <a:rPr lang="en-US" sz="2800" b="0" dirty="0" smtClean="0">
                <a:solidFill>
                  <a:schemeClr val="tx1">
                    <a:lumMod val="50000"/>
                  </a:schemeClr>
                </a:solidFill>
                <a:latin typeface="+mj-lt"/>
              </a:rPr>
              <a:t/>
            </a:r>
            <a:br>
              <a:rPr lang="en-US" sz="2800" b="0" dirty="0" smtClean="0">
                <a:solidFill>
                  <a:schemeClr val="tx1">
                    <a:lumMod val="50000"/>
                  </a:schemeClr>
                </a:solidFill>
                <a:latin typeface="+mj-lt"/>
              </a:rPr>
            </a:br>
            <a:endParaRPr lang="fr-FR" sz="1600" b="0" dirty="0">
              <a:solidFill>
                <a:schemeClr val="tx1">
                  <a:lumMod val="50000"/>
                </a:schemeClr>
              </a:solidFill>
              <a:latin typeface="+mj-lt"/>
            </a:endParaRPr>
          </a:p>
        </p:txBody>
      </p:sp>
      <p:sp>
        <p:nvSpPr>
          <p:cNvPr id="5" name="Slide Number Placeholder 4"/>
          <p:cNvSpPr>
            <a:spLocks noGrp="1"/>
          </p:cNvSpPr>
          <p:nvPr>
            <p:ph type="sldNum" sz="quarter" idx="11"/>
          </p:nvPr>
        </p:nvSpPr>
        <p:spPr/>
        <p:txBody>
          <a:bodyPr/>
          <a:lstStyle/>
          <a:p>
            <a:pPr>
              <a:defRPr/>
            </a:pPr>
            <a:fld id="{CB850343-8971-D443-952F-BD1C465A9BEC}" type="slidenum">
              <a:rPr lang="fr-FR" smtClean="0"/>
              <a:pPr>
                <a:defRPr/>
              </a:pPr>
              <a:t>12</a:t>
            </a:fld>
            <a:endParaRPr lang="fr-FR" dirty="0"/>
          </a:p>
        </p:txBody>
      </p:sp>
    </p:spTree>
    <p:extLst>
      <p:ext uri="{BB962C8B-B14F-4D97-AF65-F5344CB8AC3E}">
        <p14:creationId xmlns:p14="http://schemas.microsoft.com/office/powerpoint/2010/main" xmlns="" val="3613075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0304" y="274638"/>
            <a:ext cx="8860664" cy="1060676"/>
          </a:xfrm>
        </p:spPr>
        <p:txBody>
          <a:bodyPr>
            <a:normAutofit fontScale="90000"/>
          </a:bodyPr>
          <a:lstStyle/>
          <a:p>
            <a:pPr algn="ctr"/>
            <a:r>
              <a:rPr lang="ru-RU" sz="3200" dirty="0" err="1" smtClean="0">
                <a:solidFill>
                  <a:srgbClr val="B51826"/>
                </a:solidFill>
                <a:latin typeface="Tahoma" pitchFamily="34" charset="0"/>
                <a:ea typeface="Tahoma" pitchFamily="34" charset="0"/>
                <a:cs typeface="Tahoma" pitchFamily="34" charset="0"/>
              </a:rPr>
              <a:t>Самопозиционирующи</a:t>
            </a:r>
            <a:r>
              <a:rPr lang="en-US" sz="3200" dirty="0" smtClean="0">
                <a:solidFill>
                  <a:srgbClr val="B51826"/>
                </a:solidFill>
                <a:latin typeface="Tahoma" pitchFamily="34" charset="0"/>
                <a:ea typeface="Tahoma" pitchFamily="34" charset="0"/>
                <a:cs typeface="Tahoma" pitchFamily="34" charset="0"/>
              </a:rPr>
              <a:t>e</a:t>
            </a:r>
            <a:r>
              <a:rPr lang="ru-RU" sz="3200" dirty="0" err="1" smtClean="0">
                <a:solidFill>
                  <a:srgbClr val="B51826"/>
                </a:solidFill>
                <a:latin typeface="Tahoma" pitchFamily="34" charset="0"/>
                <a:ea typeface="Tahoma" pitchFamily="34" charset="0"/>
                <a:cs typeface="Tahoma" pitchFamily="34" charset="0"/>
              </a:rPr>
              <a:t>ся</a:t>
            </a:r>
            <a:r>
              <a:rPr lang="ru-RU" sz="3200" dirty="0" smtClean="0">
                <a:solidFill>
                  <a:srgbClr val="B51826"/>
                </a:solidFill>
                <a:latin typeface="Tahoma" pitchFamily="34" charset="0"/>
                <a:ea typeface="Tahoma" pitchFamily="34" charset="0"/>
                <a:cs typeface="Tahoma" pitchFamily="34" charset="0"/>
              </a:rPr>
              <a:t> </a:t>
            </a:r>
            <a:r>
              <a:rPr lang="en-AU" sz="3200" baseline="30000" dirty="0" smtClean="0">
                <a:solidFill>
                  <a:srgbClr val="B51826"/>
                </a:solidFill>
                <a:latin typeface="Tahoma" pitchFamily="34" charset="0"/>
                <a:ea typeface="Tahoma" pitchFamily="34" charset="0"/>
                <a:cs typeface="Tahoma" pitchFamily="34" charset="0"/>
              </a:rPr>
              <a:t>®</a:t>
            </a:r>
            <a:r>
              <a:rPr lang="ru-RU" sz="3200" baseline="30000" dirty="0" smtClean="0">
                <a:solidFill>
                  <a:srgbClr val="B51826"/>
                </a:solidFill>
                <a:latin typeface="Tahoma" pitchFamily="34" charset="0"/>
                <a:ea typeface="Tahoma" pitchFamily="34" charset="0"/>
                <a:cs typeface="Tahoma" pitchFamily="34" charset="0"/>
              </a:rPr>
              <a:t> </a:t>
            </a:r>
            <a:r>
              <a:rPr lang="en-AU" sz="3200" baseline="30000" dirty="0" smtClean="0">
                <a:solidFill>
                  <a:srgbClr val="B51826"/>
                </a:solidFill>
                <a:latin typeface="Tahoma" pitchFamily="34" charset="0"/>
                <a:ea typeface="Tahoma" pitchFamily="34" charset="0"/>
                <a:cs typeface="Tahoma" pitchFamily="34" charset="0"/>
              </a:rPr>
              <a:t> </a:t>
            </a:r>
            <a:r>
              <a:rPr lang="ru-RU" sz="3200" dirty="0" err="1" smtClean="0">
                <a:solidFill>
                  <a:srgbClr val="B51826"/>
                </a:solidFill>
                <a:latin typeface="Tahoma" pitchFamily="34" charset="0"/>
                <a:ea typeface="Tahoma" pitchFamily="34" charset="0"/>
                <a:cs typeface="Tahoma" pitchFamily="34" charset="0"/>
              </a:rPr>
              <a:t>стенты</a:t>
            </a:r>
            <a:r>
              <a:rPr lang="ru-RU" sz="3200" dirty="0" smtClean="0">
                <a:solidFill>
                  <a:srgbClr val="B51826"/>
                </a:solidFill>
                <a:latin typeface="Tahoma" pitchFamily="34" charset="0"/>
                <a:ea typeface="Tahoma" pitchFamily="34" charset="0"/>
                <a:cs typeface="Tahoma" pitchFamily="34" charset="0"/>
              </a:rPr>
              <a:t>      </a:t>
            </a:r>
            <a:r>
              <a:rPr lang="en-US" sz="3200" dirty="0" smtClean="0">
                <a:solidFill>
                  <a:srgbClr val="B51826"/>
                </a:solidFill>
                <a:latin typeface="Tahoma" pitchFamily="34" charset="0"/>
                <a:ea typeface="Tahoma" pitchFamily="34" charset="0"/>
                <a:cs typeface="Tahoma" pitchFamily="34" charset="0"/>
              </a:rPr>
              <a:t>            X-Position </a:t>
            </a:r>
            <a:r>
              <a:rPr lang="ru-RU" sz="3200" dirty="0" smtClean="0">
                <a:solidFill>
                  <a:srgbClr val="B51826"/>
                </a:solidFill>
                <a:latin typeface="Tahoma" pitchFamily="34" charset="0"/>
                <a:ea typeface="Tahoma" pitchFamily="34" charset="0"/>
                <a:cs typeface="Tahoma" pitchFamily="34" charset="0"/>
              </a:rPr>
              <a:t>и </a:t>
            </a:r>
            <a:r>
              <a:rPr lang="en-US" sz="3200" dirty="0" smtClean="0">
                <a:solidFill>
                  <a:srgbClr val="B51826"/>
                </a:solidFill>
                <a:latin typeface="Tahoma" pitchFamily="34" charset="0"/>
                <a:ea typeface="Tahoma" pitchFamily="34" charset="0"/>
                <a:cs typeface="Tahoma" pitchFamily="34" charset="0"/>
              </a:rPr>
              <a:t>X-Position S </a:t>
            </a:r>
            <a:endParaRPr lang="en-AU" sz="3200" dirty="0">
              <a:solidFill>
                <a:srgbClr val="B51826"/>
              </a:solidFill>
              <a:latin typeface="Tahoma" pitchFamily="34" charset="0"/>
              <a:ea typeface="Tahoma" pitchFamily="34" charset="0"/>
              <a:cs typeface="Tahoma" pitchFamily="34" charset="0"/>
            </a:endParaRPr>
          </a:p>
        </p:txBody>
      </p:sp>
      <p:grpSp>
        <p:nvGrpSpPr>
          <p:cNvPr id="2" name="Group 23"/>
          <p:cNvGrpSpPr/>
          <p:nvPr/>
        </p:nvGrpSpPr>
        <p:grpSpPr>
          <a:xfrm>
            <a:off x="771959" y="4394317"/>
            <a:ext cx="6403503" cy="1651246"/>
            <a:chOff x="1174470" y="4367142"/>
            <a:chExt cx="6403503" cy="1651246"/>
          </a:xfrm>
        </p:grpSpPr>
        <p:grpSp>
          <p:nvGrpSpPr>
            <p:cNvPr id="4" name="Group 19"/>
            <p:cNvGrpSpPr/>
            <p:nvPr/>
          </p:nvGrpSpPr>
          <p:grpSpPr>
            <a:xfrm>
              <a:off x="3490633" y="4470246"/>
              <a:ext cx="1857375" cy="1548142"/>
              <a:chOff x="2793194" y="1557338"/>
              <a:chExt cx="1857375" cy="1548142"/>
            </a:xfrm>
          </p:grpSpPr>
          <p:pic>
            <p:nvPicPr>
              <p:cNvPr id="18" name="Picture 96" descr="RE-001326_2_1ad"/>
              <p:cNvPicPr>
                <a:picLocks noChangeAspect="1" noChangeArrowheads="1"/>
              </p:cNvPicPr>
              <p:nvPr/>
            </p:nvPicPr>
            <p:blipFill>
              <a:blip r:embed="rId3" cstate="screen"/>
              <a:srcRect/>
              <a:stretch>
                <a:fillRect/>
              </a:stretch>
            </p:blipFill>
            <p:spPr bwMode="auto">
              <a:xfrm>
                <a:off x="2846918" y="1557338"/>
                <a:ext cx="1638300" cy="1154112"/>
              </a:xfrm>
              <a:prstGeom prst="rect">
                <a:avLst/>
              </a:prstGeom>
              <a:noFill/>
              <a:ln w="9525">
                <a:noFill/>
                <a:miter lim="800000"/>
                <a:headEnd/>
                <a:tailEnd/>
              </a:ln>
            </p:spPr>
          </p:pic>
          <p:sp>
            <p:nvSpPr>
              <p:cNvPr id="19" name="Text Box 100"/>
              <p:cNvSpPr txBox="1">
                <a:spLocks noChangeArrowheads="1"/>
              </p:cNvSpPr>
              <p:nvPr/>
            </p:nvSpPr>
            <p:spPr bwMode="auto">
              <a:xfrm>
                <a:off x="2793194" y="2782315"/>
                <a:ext cx="1857375" cy="323165"/>
              </a:xfrm>
              <a:prstGeom prst="rect">
                <a:avLst/>
              </a:prstGeom>
              <a:noFill/>
              <a:ln w="9525">
                <a:noFill/>
                <a:miter lim="800000"/>
                <a:headEnd/>
                <a:tailEnd/>
              </a:ln>
            </p:spPr>
            <p:txBody>
              <a:bodyPr>
                <a:spAutoFit/>
              </a:bodyPr>
              <a:lstStyle/>
              <a:p>
                <a:pPr algn="ctr"/>
                <a:r>
                  <a:rPr lang="ru-RU" sz="1500" dirty="0" smtClean="0">
                    <a:latin typeface="Tahoma" pitchFamily="34" charset="0"/>
                    <a:ea typeface="Tahoma" pitchFamily="34" charset="0"/>
                    <a:cs typeface="Tahoma" pitchFamily="34" charset="0"/>
                  </a:rPr>
                  <a:t>Перемычка </a:t>
                </a:r>
                <a:endParaRPr lang="en-US" sz="1500" dirty="0">
                  <a:latin typeface="Tahoma" pitchFamily="34" charset="0"/>
                  <a:ea typeface="Tahoma" pitchFamily="34" charset="0"/>
                  <a:cs typeface="Tahoma" pitchFamily="34" charset="0"/>
                </a:endParaRPr>
              </a:p>
            </p:txBody>
          </p:sp>
        </p:grpSp>
        <p:grpSp>
          <p:nvGrpSpPr>
            <p:cNvPr id="5" name="Group 23"/>
            <p:cNvGrpSpPr/>
            <p:nvPr/>
          </p:nvGrpSpPr>
          <p:grpSpPr>
            <a:xfrm>
              <a:off x="5863473" y="4470246"/>
              <a:ext cx="1714500" cy="1548142"/>
              <a:chOff x="5150632" y="1500188"/>
              <a:chExt cx="1714500" cy="1548142"/>
            </a:xfrm>
          </p:grpSpPr>
          <p:pic>
            <p:nvPicPr>
              <p:cNvPr id="16" name="Picture 97" descr="Sem22886"/>
              <p:cNvPicPr>
                <a:picLocks noChangeAspect="1" noChangeArrowheads="1"/>
              </p:cNvPicPr>
              <p:nvPr/>
            </p:nvPicPr>
            <p:blipFill>
              <a:blip r:embed="rId4" cstate="screen"/>
              <a:srcRect/>
              <a:stretch>
                <a:fillRect/>
              </a:stretch>
            </p:blipFill>
            <p:spPr bwMode="auto">
              <a:xfrm>
                <a:off x="5150632" y="1500188"/>
                <a:ext cx="1691802" cy="1152968"/>
              </a:xfrm>
              <a:prstGeom prst="rect">
                <a:avLst/>
              </a:prstGeom>
              <a:noFill/>
              <a:ln w="9525">
                <a:noFill/>
                <a:miter lim="800000"/>
                <a:headEnd/>
                <a:tailEnd/>
              </a:ln>
            </p:spPr>
          </p:pic>
          <p:sp>
            <p:nvSpPr>
              <p:cNvPr id="17" name="Text Box 100"/>
              <p:cNvSpPr txBox="1">
                <a:spLocks noChangeArrowheads="1"/>
              </p:cNvSpPr>
              <p:nvPr/>
            </p:nvSpPr>
            <p:spPr bwMode="auto">
              <a:xfrm>
                <a:off x="5150633" y="2725165"/>
                <a:ext cx="1714499" cy="323165"/>
              </a:xfrm>
              <a:prstGeom prst="rect">
                <a:avLst/>
              </a:prstGeom>
              <a:noFill/>
              <a:ln w="9525">
                <a:noFill/>
                <a:miter lim="800000"/>
                <a:headEnd/>
                <a:tailEnd/>
              </a:ln>
            </p:spPr>
            <p:txBody>
              <a:bodyPr>
                <a:spAutoFit/>
              </a:bodyPr>
              <a:lstStyle/>
              <a:p>
                <a:pPr algn="ctr"/>
                <a:r>
                  <a:rPr lang="ru-RU" sz="1500" dirty="0" smtClean="0">
                    <a:latin typeface="Tahoma" pitchFamily="34" charset="0"/>
                    <a:ea typeface="Tahoma" pitchFamily="34" charset="0"/>
                    <a:cs typeface="Tahoma" pitchFamily="34" charset="0"/>
                  </a:rPr>
                  <a:t>Дезинтеграция </a:t>
                </a:r>
                <a:endParaRPr lang="en-US" sz="1500" dirty="0">
                  <a:latin typeface="Tahoma" pitchFamily="34" charset="0"/>
                  <a:ea typeface="Tahoma" pitchFamily="34" charset="0"/>
                  <a:cs typeface="Tahoma" pitchFamily="34" charset="0"/>
                </a:endParaRPr>
              </a:p>
            </p:txBody>
          </p:sp>
        </p:grpSp>
        <p:sp>
          <p:nvSpPr>
            <p:cNvPr id="8" name="Triangle isocèle 19"/>
            <p:cNvSpPr>
              <a:spLocks noChangeArrowheads="1"/>
            </p:cNvSpPr>
            <p:nvPr/>
          </p:nvSpPr>
          <p:spPr bwMode="auto">
            <a:xfrm rot="5400000">
              <a:off x="2453856" y="5045799"/>
              <a:ext cx="1500187" cy="142875"/>
            </a:xfrm>
            <a:prstGeom prst="triangle">
              <a:avLst>
                <a:gd name="adj" fmla="val 50000"/>
              </a:avLst>
            </a:prstGeom>
            <a:solidFill>
              <a:srgbClr val="741E5F"/>
            </a:solidFill>
            <a:ln w="9525" algn="ctr">
              <a:solidFill>
                <a:srgbClr val="741E5F"/>
              </a:solidFill>
              <a:round/>
              <a:headEnd/>
              <a:tailEnd/>
            </a:ln>
          </p:spPr>
          <p:txBody>
            <a:bodyPr/>
            <a:lstStyle/>
            <a:p>
              <a:pPr defTabSz="914400" eaLnBrk="0" hangingPunct="0"/>
              <a:endParaRPr lang="nl-BE" sz="2400"/>
            </a:p>
          </p:txBody>
        </p:sp>
        <p:sp>
          <p:nvSpPr>
            <p:cNvPr id="9" name="Triangle isocèle 28"/>
            <p:cNvSpPr>
              <a:spLocks noChangeArrowheads="1"/>
            </p:cNvSpPr>
            <p:nvPr/>
          </p:nvSpPr>
          <p:spPr bwMode="auto">
            <a:xfrm rot="5400000">
              <a:off x="4772971" y="5045798"/>
              <a:ext cx="1500188" cy="142875"/>
            </a:xfrm>
            <a:prstGeom prst="triangle">
              <a:avLst>
                <a:gd name="adj" fmla="val 50000"/>
              </a:avLst>
            </a:prstGeom>
            <a:solidFill>
              <a:srgbClr val="741E5F"/>
            </a:solidFill>
            <a:ln w="9525" algn="ctr">
              <a:solidFill>
                <a:srgbClr val="741E5F"/>
              </a:solidFill>
              <a:round/>
              <a:headEnd/>
              <a:tailEnd/>
            </a:ln>
          </p:spPr>
          <p:txBody>
            <a:bodyPr/>
            <a:lstStyle/>
            <a:p>
              <a:pPr defTabSz="914400" eaLnBrk="0" hangingPunct="0"/>
              <a:endParaRPr lang="nl-BE" sz="2400"/>
            </a:p>
          </p:txBody>
        </p:sp>
        <p:grpSp>
          <p:nvGrpSpPr>
            <p:cNvPr id="6" name="Group 29"/>
            <p:cNvGrpSpPr/>
            <p:nvPr/>
          </p:nvGrpSpPr>
          <p:grpSpPr>
            <a:xfrm>
              <a:off x="1174470" y="4470246"/>
              <a:ext cx="1857375" cy="1548142"/>
              <a:chOff x="459597" y="1589635"/>
              <a:chExt cx="1857375" cy="1548142"/>
            </a:xfrm>
          </p:grpSpPr>
          <p:pic>
            <p:nvPicPr>
              <p:cNvPr id="14" name="Picture 2"/>
              <p:cNvPicPr>
                <a:picLocks noChangeAspect="1" noChangeArrowheads="1"/>
              </p:cNvPicPr>
              <p:nvPr/>
            </p:nvPicPr>
            <p:blipFill>
              <a:blip r:embed="rId5" cstate="screen"/>
              <a:srcRect/>
              <a:stretch>
                <a:fillRect/>
              </a:stretch>
            </p:blipFill>
            <p:spPr bwMode="auto">
              <a:xfrm>
                <a:off x="594507" y="1589635"/>
                <a:ext cx="1554162" cy="1031875"/>
              </a:xfrm>
              <a:prstGeom prst="rect">
                <a:avLst/>
              </a:prstGeom>
              <a:noFill/>
              <a:ln w="9525">
                <a:noFill/>
                <a:miter lim="800000"/>
                <a:headEnd/>
                <a:tailEnd/>
              </a:ln>
            </p:spPr>
          </p:pic>
          <p:sp>
            <p:nvSpPr>
              <p:cNvPr id="15" name="Text Box 100"/>
              <p:cNvSpPr txBox="1">
                <a:spLocks noChangeArrowheads="1"/>
              </p:cNvSpPr>
              <p:nvPr/>
            </p:nvSpPr>
            <p:spPr bwMode="auto">
              <a:xfrm>
                <a:off x="459597" y="2814612"/>
                <a:ext cx="1857375" cy="323165"/>
              </a:xfrm>
              <a:prstGeom prst="rect">
                <a:avLst/>
              </a:prstGeom>
              <a:noFill/>
              <a:ln w="9525">
                <a:noFill/>
                <a:miter lim="800000"/>
                <a:headEnd/>
                <a:tailEnd/>
              </a:ln>
            </p:spPr>
            <p:txBody>
              <a:bodyPr>
                <a:spAutoFit/>
              </a:bodyPr>
              <a:lstStyle/>
              <a:p>
                <a:pPr algn="ctr"/>
                <a:r>
                  <a:rPr lang="ru-RU" sz="1500" dirty="0">
                    <a:latin typeface="Tahoma" pitchFamily="34" charset="0"/>
                    <a:ea typeface="Tahoma" pitchFamily="34" charset="0"/>
                    <a:cs typeface="Tahoma" pitchFamily="34" charset="0"/>
                  </a:rPr>
                  <a:t>П</a:t>
                </a:r>
                <a:r>
                  <a:rPr lang="ru-RU" sz="1500" dirty="0" smtClean="0">
                    <a:latin typeface="Tahoma" pitchFamily="34" charset="0"/>
                    <a:ea typeface="Tahoma" pitchFamily="34" charset="0"/>
                    <a:cs typeface="Tahoma" pitchFamily="34" charset="0"/>
                  </a:rPr>
                  <a:t>еремычки</a:t>
                </a:r>
                <a:endParaRPr lang="en-US" sz="1500" dirty="0">
                  <a:latin typeface="Tahoma" pitchFamily="34" charset="0"/>
                  <a:ea typeface="Tahoma" pitchFamily="34" charset="0"/>
                  <a:cs typeface="Tahoma" pitchFamily="34" charset="0"/>
                </a:endParaRPr>
              </a:p>
            </p:txBody>
          </p:sp>
          <p:sp>
            <p:nvSpPr>
              <p:cNvPr id="11" name="Line 12"/>
              <p:cNvSpPr>
                <a:spLocks noChangeShapeType="1"/>
              </p:cNvSpPr>
              <p:nvPr/>
            </p:nvSpPr>
            <p:spPr bwMode="auto">
              <a:xfrm flipV="1">
                <a:off x="900894" y="2493145"/>
                <a:ext cx="0" cy="342900"/>
              </a:xfrm>
              <a:prstGeom prst="line">
                <a:avLst/>
              </a:prstGeom>
              <a:noFill/>
              <a:ln w="31750">
                <a:solidFill>
                  <a:schemeClr val="folHlink"/>
                </a:solidFill>
                <a:miter lim="800000"/>
                <a:headEnd/>
                <a:tailEnd type="triangle" w="lg" len="lg"/>
              </a:ln>
            </p:spPr>
            <p:txBody>
              <a:bodyPr wrap="none"/>
              <a:lstStyle/>
              <a:p>
                <a:endParaRPr lang="fr-FR"/>
              </a:p>
            </p:txBody>
          </p:sp>
          <p:sp>
            <p:nvSpPr>
              <p:cNvPr id="12" name="Line 12"/>
              <p:cNvSpPr>
                <a:spLocks noChangeShapeType="1"/>
              </p:cNvSpPr>
              <p:nvPr/>
            </p:nvSpPr>
            <p:spPr bwMode="auto">
              <a:xfrm flipV="1">
                <a:off x="1367619" y="2493145"/>
                <a:ext cx="0" cy="342900"/>
              </a:xfrm>
              <a:prstGeom prst="line">
                <a:avLst/>
              </a:prstGeom>
              <a:noFill/>
              <a:ln w="31750">
                <a:solidFill>
                  <a:schemeClr val="folHlink"/>
                </a:solidFill>
                <a:miter lim="800000"/>
                <a:headEnd/>
                <a:tailEnd type="triangle" w="lg" len="lg"/>
              </a:ln>
            </p:spPr>
            <p:txBody>
              <a:bodyPr wrap="none"/>
              <a:lstStyle/>
              <a:p>
                <a:endParaRPr lang="fr-FR"/>
              </a:p>
            </p:txBody>
          </p:sp>
          <p:sp>
            <p:nvSpPr>
              <p:cNvPr id="13" name="Line 12"/>
              <p:cNvSpPr>
                <a:spLocks noChangeShapeType="1"/>
              </p:cNvSpPr>
              <p:nvPr/>
            </p:nvSpPr>
            <p:spPr bwMode="auto">
              <a:xfrm flipV="1">
                <a:off x="1804182" y="2493145"/>
                <a:ext cx="0" cy="342900"/>
              </a:xfrm>
              <a:prstGeom prst="line">
                <a:avLst/>
              </a:prstGeom>
              <a:noFill/>
              <a:ln w="31750">
                <a:solidFill>
                  <a:schemeClr val="folHlink"/>
                </a:solidFill>
                <a:miter lim="800000"/>
                <a:headEnd/>
                <a:tailEnd type="triangle" w="lg" len="lg"/>
              </a:ln>
            </p:spPr>
            <p:txBody>
              <a:bodyPr wrap="none"/>
              <a:lstStyle/>
              <a:p>
                <a:endParaRPr lang="fr-FR"/>
              </a:p>
            </p:txBody>
          </p:sp>
        </p:grpSp>
        <p:sp>
          <p:nvSpPr>
            <p:cNvPr id="20" name="Oval 19"/>
            <p:cNvSpPr/>
            <p:nvPr/>
          </p:nvSpPr>
          <p:spPr>
            <a:xfrm>
              <a:off x="1449060" y="4977108"/>
              <a:ext cx="379956" cy="369135"/>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
            <p:cNvCxnSpPr>
              <a:stCxn id="20" idx="6"/>
            </p:cNvCxnSpPr>
            <p:nvPr/>
          </p:nvCxnSpPr>
          <p:spPr>
            <a:xfrm flipV="1">
              <a:off x="1829016" y="4789863"/>
              <a:ext cx="2110137" cy="371813"/>
            </a:xfrm>
            <a:prstGeom prst="line">
              <a:avLst/>
            </a:prstGeom>
            <a:ln w="6350">
              <a:prstDash val="dash"/>
            </a:ln>
          </p:spPr>
          <p:style>
            <a:lnRef idx="2">
              <a:schemeClr val="accent1"/>
            </a:lnRef>
            <a:fillRef idx="0">
              <a:schemeClr val="accent1"/>
            </a:fillRef>
            <a:effectRef idx="1">
              <a:schemeClr val="accent1"/>
            </a:effectRef>
            <a:fontRef idx="minor">
              <a:schemeClr val="tx1"/>
            </a:fontRef>
          </p:style>
        </p:cxnSp>
      </p:grpSp>
      <p:sp>
        <p:nvSpPr>
          <p:cNvPr id="106" name="TextBox 105"/>
          <p:cNvSpPr txBox="1"/>
          <p:nvPr/>
        </p:nvSpPr>
        <p:spPr>
          <a:xfrm>
            <a:off x="628613" y="1995649"/>
            <a:ext cx="8303065" cy="1554272"/>
          </a:xfrm>
          <a:prstGeom prst="rect">
            <a:avLst/>
          </a:prstGeom>
          <a:noFill/>
        </p:spPr>
        <p:txBody>
          <a:bodyPr wrap="square" rtlCol="0">
            <a:spAutoFit/>
          </a:bodyPr>
          <a:lstStyle/>
          <a:p>
            <a:pPr>
              <a:lnSpc>
                <a:spcPct val="125000"/>
              </a:lnSpc>
              <a:buClr>
                <a:schemeClr val="accent1"/>
              </a:buClr>
              <a:buFont typeface="Arial" pitchFamily="34" charset="0"/>
              <a:buChar char="•"/>
            </a:pPr>
            <a:r>
              <a:rPr lang="en-AU" sz="1900" dirty="0" smtClean="0">
                <a:latin typeface="Tahoma" pitchFamily="34" charset="0"/>
                <a:ea typeface="Tahoma" pitchFamily="34" charset="0"/>
                <a:cs typeface="Tahoma" pitchFamily="34" charset="0"/>
              </a:rPr>
              <a:t> </a:t>
            </a:r>
            <a:r>
              <a:rPr lang="ru-RU" sz="1900" dirty="0" err="1" smtClean="0">
                <a:latin typeface="Tahoma" pitchFamily="34" charset="0"/>
                <a:ea typeface="Tahoma" pitchFamily="34" charset="0"/>
                <a:cs typeface="Tahoma" pitchFamily="34" charset="0"/>
              </a:rPr>
              <a:t>Саморасширяющийся</a:t>
            </a:r>
            <a:r>
              <a:rPr lang="ru-RU" sz="1900" dirty="0" smtClean="0">
                <a:latin typeface="Tahoma" pitchFamily="34" charset="0"/>
                <a:ea typeface="Tahoma" pitchFamily="34" charset="0"/>
                <a:cs typeface="Tahoma" pitchFamily="34" charset="0"/>
              </a:rPr>
              <a:t> </a:t>
            </a:r>
            <a:r>
              <a:rPr lang="ru-RU" sz="1900" dirty="0" err="1" smtClean="0">
                <a:latin typeface="Tahoma" pitchFamily="34" charset="0"/>
                <a:ea typeface="Tahoma" pitchFamily="34" charset="0"/>
                <a:cs typeface="Tahoma" pitchFamily="34" charset="0"/>
              </a:rPr>
              <a:t>нитиноловый</a:t>
            </a:r>
            <a:r>
              <a:rPr lang="ru-RU" sz="1900" dirty="0" smtClean="0">
                <a:latin typeface="Tahoma" pitchFamily="34" charset="0"/>
                <a:ea typeface="Tahoma" pitchFamily="34" charset="0"/>
                <a:cs typeface="Tahoma" pitchFamily="34" charset="0"/>
              </a:rPr>
              <a:t> </a:t>
            </a:r>
            <a:r>
              <a:rPr lang="ru-RU" sz="1900" dirty="0" err="1" smtClean="0">
                <a:latin typeface="Tahoma" pitchFamily="34" charset="0"/>
                <a:ea typeface="Tahoma" pitchFamily="34" charset="0"/>
                <a:cs typeface="Tahoma" pitchFamily="34" charset="0"/>
              </a:rPr>
              <a:t>стент</a:t>
            </a:r>
            <a:r>
              <a:rPr lang="ru-RU" sz="1900" dirty="0" smtClean="0">
                <a:latin typeface="Tahoma" pitchFamily="34" charset="0"/>
                <a:ea typeface="Tahoma" pitchFamily="34" charset="0"/>
                <a:cs typeface="Tahoma" pitchFamily="34" charset="0"/>
              </a:rPr>
              <a:t> </a:t>
            </a:r>
          </a:p>
          <a:p>
            <a:pPr>
              <a:lnSpc>
                <a:spcPct val="125000"/>
              </a:lnSpc>
              <a:buClr>
                <a:schemeClr val="accent1"/>
              </a:buClr>
              <a:buFont typeface="Arial" pitchFamily="34" charset="0"/>
              <a:buChar char="•"/>
            </a:pPr>
            <a:r>
              <a:rPr lang="ru-RU" sz="1900" dirty="0">
                <a:latin typeface="Tahoma" pitchFamily="34" charset="0"/>
                <a:ea typeface="Tahoma" pitchFamily="34" charset="0"/>
                <a:cs typeface="Tahoma" pitchFamily="34" charset="0"/>
              </a:rPr>
              <a:t> </a:t>
            </a:r>
            <a:r>
              <a:rPr lang="ru-RU" sz="1900" dirty="0" err="1" smtClean="0">
                <a:latin typeface="Tahoma" pitchFamily="34" charset="0"/>
                <a:ea typeface="Tahoma" pitchFamily="34" charset="0"/>
                <a:cs typeface="Tahoma" pitchFamily="34" charset="0"/>
              </a:rPr>
              <a:t>Голометаллический</a:t>
            </a:r>
            <a:r>
              <a:rPr lang="ru-RU" sz="1900" dirty="0" smtClean="0">
                <a:latin typeface="Tahoma" pitchFamily="34" charset="0"/>
                <a:ea typeface="Tahoma" pitchFamily="34" charset="0"/>
                <a:cs typeface="Tahoma" pitchFamily="34" charset="0"/>
              </a:rPr>
              <a:t> или с </a:t>
            </a:r>
            <a:r>
              <a:rPr lang="ru-RU" sz="1900" dirty="0" err="1" smtClean="0">
                <a:latin typeface="Tahoma" pitchFamily="34" charset="0"/>
                <a:ea typeface="Tahoma" pitchFamily="34" charset="0"/>
                <a:cs typeface="Tahoma" pitchFamily="34" charset="0"/>
              </a:rPr>
              <a:t>медикаментозным</a:t>
            </a:r>
            <a:r>
              <a:rPr lang="ru-RU" sz="1900" dirty="0" err="1" smtClean="0">
                <a:solidFill>
                  <a:schemeClr val="bg1"/>
                </a:solidFill>
                <a:latin typeface="Tahoma" pitchFamily="34" charset="0"/>
                <a:ea typeface="Tahoma" pitchFamily="34" charset="0"/>
                <a:cs typeface="Tahoma" pitchFamily="34" charset="0"/>
              </a:rPr>
              <a:t>.</a:t>
            </a:r>
            <a:r>
              <a:rPr lang="ru-RU" sz="1900" dirty="0" err="1" smtClean="0">
                <a:latin typeface="Tahoma" pitchFamily="34" charset="0"/>
                <a:ea typeface="Tahoma" pitchFamily="34" charset="0"/>
                <a:cs typeface="Tahoma" pitchFamily="34" charset="0"/>
              </a:rPr>
              <a:t>покрытием</a:t>
            </a:r>
            <a:r>
              <a:rPr lang="ru-RU" sz="1900" dirty="0">
                <a:latin typeface="Tahoma" pitchFamily="34" charset="0"/>
                <a:ea typeface="Tahoma" pitchFamily="34" charset="0"/>
                <a:cs typeface="Tahoma" pitchFamily="34" charset="0"/>
              </a:rPr>
              <a:t> </a:t>
            </a:r>
            <a:r>
              <a:rPr lang="ru-RU" sz="1900" dirty="0" smtClean="0">
                <a:latin typeface="Tahoma" pitchFamily="34" charset="0"/>
                <a:ea typeface="Tahoma" pitchFamily="34" charset="0"/>
                <a:cs typeface="Tahoma" pitchFamily="34" charset="0"/>
              </a:rPr>
              <a:t>(</a:t>
            </a:r>
            <a:r>
              <a:rPr lang="ru-RU" sz="1900" dirty="0" err="1" smtClean="0">
                <a:latin typeface="Tahoma" pitchFamily="34" charset="0"/>
                <a:ea typeface="Tahoma" pitchFamily="34" charset="0"/>
                <a:cs typeface="Tahoma" pitchFamily="34" charset="0"/>
              </a:rPr>
              <a:t>сиролимус</a:t>
            </a:r>
            <a:r>
              <a:rPr lang="ru-RU" sz="1900" dirty="0" smtClean="0">
                <a:latin typeface="Tahoma" pitchFamily="34" charset="0"/>
                <a:ea typeface="Tahoma" pitchFamily="34" charset="0"/>
                <a:cs typeface="Tahoma" pitchFamily="34" charset="0"/>
              </a:rPr>
              <a:t>)</a:t>
            </a:r>
          </a:p>
          <a:p>
            <a:pPr>
              <a:lnSpc>
                <a:spcPct val="125000"/>
              </a:lnSpc>
              <a:buClr>
                <a:schemeClr val="accent1"/>
              </a:buClr>
              <a:buFont typeface="Arial" pitchFamily="34" charset="0"/>
              <a:buChar char="•"/>
            </a:pPr>
            <a:r>
              <a:rPr lang="ru-RU" sz="1900" dirty="0" smtClean="0">
                <a:latin typeface="Tahoma" pitchFamily="34" charset="0"/>
                <a:ea typeface="Tahoma" pitchFamily="34" charset="0"/>
                <a:cs typeface="Tahoma" pitchFamily="34" charset="0"/>
              </a:rPr>
              <a:t> С/доставки – баллонный катетер типа </a:t>
            </a:r>
            <a:r>
              <a:rPr lang="en-US" sz="1900" dirty="0" smtClean="0">
                <a:latin typeface="Tahoma" pitchFamily="34" charset="0"/>
                <a:ea typeface="Tahoma" pitchFamily="34" charset="0"/>
                <a:cs typeface="Tahoma" pitchFamily="34" charset="0"/>
              </a:rPr>
              <a:t>RX, GW</a:t>
            </a:r>
            <a:r>
              <a:rPr lang="ru-RU" sz="1900" dirty="0" smtClean="0">
                <a:latin typeface="Tahoma" pitchFamily="34" charset="0"/>
                <a:ea typeface="Tahoma" pitchFamily="34" charset="0"/>
                <a:cs typeface="Tahoma" pitchFamily="34" charset="0"/>
              </a:rPr>
              <a:t> </a:t>
            </a:r>
            <a:r>
              <a:rPr lang="en-AU" sz="1900" dirty="0" smtClean="0">
                <a:latin typeface="Tahoma" pitchFamily="34" charset="0"/>
                <a:ea typeface="Tahoma" pitchFamily="34" charset="0"/>
                <a:cs typeface="Tahoma" pitchFamily="34" charset="0"/>
              </a:rPr>
              <a:t>0.014”, </a:t>
            </a:r>
            <a:r>
              <a:rPr lang="en-US" sz="1900" dirty="0" smtClean="0">
                <a:latin typeface="Tahoma" pitchFamily="34" charset="0"/>
                <a:ea typeface="Tahoma" pitchFamily="34" charset="0"/>
                <a:cs typeface="Tahoma" pitchFamily="34" charset="0"/>
              </a:rPr>
              <a:t>GC</a:t>
            </a:r>
            <a:r>
              <a:rPr lang="ru-RU" sz="1900" dirty="0" smtClean="0">
                <a:latin typeface="Tahoma" pitchFamily="34" charset="0"/>
                <a:ea typeface="Tahoma" pitchFamily="34" charset="0"/>
                <a:cs typeface="Tahoma" pitchFamily="34" charset="0"/>
              </a:rPr>
              <a:t> </a:t>
            </a:r>
            <a:r>
              <a:rPr lang="en-US" sz="1900" dirty="0" smtClean="0">
                <a:latin typeface="Tahoma" pitchFamily="34" charset="0"/>
                <a:ea typeface="Tahoma" pitchFamily="34" charset="0"/>
                <a:cs typeface="Tahoma" pitchFamily="34" charset="0"/>
              </a:rPr>
              <a:t>6Fr</a:t>
            </a:r>
            <a:r>
              <a:rPr lang="en-AU" sz="1900" dirty="0" smtClean="0">
                <a:latin typeface="Tahoma" pitchFamily="34" charset="0"/>
                <a:ea typeface="Tahoma" pitchFamily="34" charset="0"/>
                <a:cs typeface="Tahoma" pitchFamily="34" charset="0"/>
              </a:rPr>
              <a:t> </a:t>
            </a:r>
            <a:endParaRPr lang="ru-RU" sz="1900" dirty="0" smtClean="0">
              <a:latin typeface="Tahoma" pitchFamily="34" charset="0"/>
              <a:ea typeface="Tahoma" pitchFamily="34" charset="0"/>
              <a:cs typeface="Tahoma" pitchFamily="34" charset="0"/>
            </a:endParaRPr>
          </a:p>
          <a:p>
            <a:pPr>
              <a:lnSpc>
                <a:spcPct val="125000"/>
              </a:lnSpc>
              <a:buClr>
                <a:schemeClr val="accent1"/>
              </a:buClr>
              <a:buFont typeface="Arial" pitchFamily="34" charset="0"/>
              <a:buChar char="•"/>
            </a:pPr>
            <a:r>
              <a:rPr lang="en-AU" sz="1900" dirty="0">
                <a:latin typeface="Tahoma" pitchFamily="34" charset="0"/>
                <a:ea typeface="Tahoma" pitchFamily="34" charset="0"/>
                <a:cs typeface="Tahoma" pitchFamily="34" charset="0"/>
              </a:rPr>
              <a:t> </a:t>
            </a:r>
            <a:r>
              <a:rPr lang="ru-RU" sz="1900" dirty="0" smtClean="0">
                <a:latin typeface="Tahoma" pitchFamily="34" charset="0"/>
                <a:ea typeface="Tahoma" pitchFamily="34" charset="0"/>
                <a:cs typeface="Tahoma" pitchFamily="34" charset="0"/>
              </a:rPr>
              <a:t>Дезинтегрируемы перемычки* для широкого доступа в боковые ветви</a:t>
            </a:r>
            <a:endParaRPr lang="en-AU" sz="1900" dirty="0">
              <a:latin typeface="Tahoma" pitchFamily="34" charset="0"/>
              <a:ea typeface="Tahoma" pitchFamily="34" charset="0"/>
              <a:cs typeface="Tahoma" pitchFamily="34" charset="0"/>
            </a:endParaRPr>
          </a:p>
        </p:txBody>
      </p:sp>
      <p:pic>
        <p:nvPicPr>
          <p:cNvPr id="23" name="Picture 4" descr="C:\Users\Kat\Documents\STENTYS\Marketing\Images and Videos\Bifurcation tube pics\bifurcation image.JPG"/>
          <p:cNvPicPr>
            <a:picLocks noChangeAspect="1" noChangeArrowheads="1"/>
          </p:cNvPicPr>
          <p:nvPr/>
        </p:nvPicPr>
        <p:blipFill>
          <a:blip r:embed="rId6" cstate="screen"/>
          <a:srcRect/>
          <a:stretch>
            <a:fillRect/>
          </a:stretch>
        </p:blipFill>
        <p:spPr bwMode="auto">
          <a:xfrm>
            <a:off x="7576610" y="4448952"/>
            <a:ext cx="1426930" cy="2084565"/>
          </a:xfrm>
          <a:prstGeom prst="rect">
            <a:avLst/>
          </a:prstGeom>
          <a:noFill/>
        </p:spPr>
      </p:pic>
      <p:sp>
        <p:nvSpPr>
          <p:cNvPr id="24" name="TextBox 23"/>
          <p:cNvSpPr txBox="1"/>
          <p:nvPr/>
        </p:nvSpPr>
        <p:spPr>
          <a:xfrm>
            <a:off x="4423145" y="6456772"/>
            <a:ext cx="3589894" cy="307777"/>
          </a:xfrm>
          <a:prstGeom prst="rect">
            <a:avLst/>
          </a:prstGeom>
          <a:noFill/>
        </p:spPr>
        <p:txBody>
          <a:bodyPr wrap="none" rtlCol="0">
            <a:spAutoFit/>
          </a:bodyPr>
          <a:lstStyle/>
          <a:p>
            <a:r>
              <a:rPr lang="en-AU" sz="1400" dirty="0" smtClean="0"/>
              <a:t>* </a:t>
            </a:r>
            <a:r>
              <a:rPr lang="ru-RU" sz="1400" dirty="0" smtClean="0"/>
              <a:t>Кроме  2-х сегментов на краях </a:t>
            </a:r>
            <a:r>
              <a:rPr lang="ru-RU" sz="1400" dirty="0" err="1" smtClean="0"/>
              <a:t>стента</a:t>
            </a:r>
            <a:r>
              <a:rPr lang="ru-RU" sz="1400" dirty="0" smtClean="0"/>
              <a:t>   </a:t>
            </a:r>
            <a:endParaRPr lang="en-AU"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3143"/>
            <a:ext cx="8229600" cy="5360609"/>
          </a:xfrm>
        </p:spPr>
        <p:txBody>
          <a:bodyPr/>
          <a:lstStyle/>
          <a:p>
            <a:pPr algn="just"/>
            <a:r>
              <a:rPr lang="ru-RU" sz="1600" b="0" dirty="0" smtClean="0">
                <a:solidFill>
                  <a:schemeClr val="tx1">
                    <a:lumMod val="50000"/>
                  </a:schemeClr>
                </a:solidFill>
                <a:latin typeface="+mj-lt"/>
              </a:rPr>
              <a:t/>
            </a:r>
            <a:br>
              <a:rPr lang="ru-RU" sz="1600" b="0" dirty="0" smtClean="0">
                <a:solidFill>
                  <a:schemeClr val="tx1">
                    <a:lumMod val="50000"/>
                  </a:schemeClr>
                </a:solidFill>
                <a:latin typeface="+mj-lt"/>
              </a:rPr>
            </a:br>
            <a:r>
              <a:rPr lang="ru-RU" sz="1600" b="0" dirty="0">
                <a:solidFill>
                  <a:schemeClr val="tx1">
                    <a:lumMod val="50000"/>
                  </a:schemeClr>
                </a:solidFill>
                <a:latin typeface="+mj-lt"/>
              </a:rPr>
              <a:t/>
            </a:r>
            <a:br>
              <a:rPr lang="ru-RU" sz="1600" b="0" dirty="0">
                <a:solidFill>
                  <a:schemeClr val="tx1">
                    <a:lumMod val="50000"/>
                  </a:schemeClr>
                </a:solidFill>
                <a:latin typeface="+mj-lt"/>
              </a:rPr>
            </a:br>
            <a:r>
              <a:rPr lang="ru-RU" sz="1600" b="0" dirty="0" smtClean="0">
                <a:solidFill>
                  <a:schemeClr val="tx1">
                    <a:lumMod val="50000"/>
                  </a:schemeClr>
                </a:solidFill>
                <a:latin typeface="+mj-lt"/>
              </a:rPr>
              <a:t/>
            </a:r>
            <a:br>
              <a:rPr lang="ru-RU" sz="1600" b="0" dirty="0" smtClean="0">
                <a:solidFill>
                  <a:schemeClr val="tx1">
                    <a:lumMod val="50000"/>
                  </a:schemeClr>
                </a:solidFill>
                <a:latin typeface="+mj-lt"/>
              </a:rPr>
            </a:br>
            <a:r>
              <a:rPr lang="ru-RU" sz="1600" b="0" dirty="0">
                <a:solidFill>
                  <a:schemeClr val="tx1">
                    <a:lumMod val="50000"/>
                  </a:schemeClr>
                </a:solidFill>
                <a:latin typeface="+mj-lt"/>
              </a:rPr>
              <a:t/>
            </a:r>
            <a:br>
              <a:rPr lang="ru-RU" sz="1600" b="0" dirty="0">
                <a:solidFill>
                  <a:schemeClr val="tx1">
                    <a:lumMod val="50000"/>
                  </a:schemeClr>
                </a:solidFill>
                <a:latin typeface="+mj-lt"/>
              </a:rPr>
            </a:br>
            <a:r>
              <a:rPr lang="ru-RU" sz="1600" b="0" dirty="0" smtClean="0">
                <a:solidFill>
                  <a:schemeClr val="tx1">
                    <a:lumMod val="50000"/>
                  </a:schemeClr>
                </a:solidFill>
                <a:latin typeface="+mj-lt"/>
              </a:rPr>
              <a:t/>
            </a:r>
            <a:br>
              <a:rPr lang="ru-RU" sz="1600" b="0" dirty="0" smtClean="0">
                <a:solidFill>
                  <a:schemeClr val="tx1">
                    <a:lumMod val="50000"/>
                  </a:schemeClr>
                </a:solidFill>
                <a:latin typeface="+mj-lt"/>
              </a:rPr>
            </a:br>
            <a:r>
              <a:rPr lang="en-US" sz="1600" b="0" dirty="0" smtClean="0">
                <a:solidFill>
                  <a:schemeClr val="tx1">
                    <a:lumMod val="50000"/>
                  </a:schemeClr>
                </a:solidFill>
                <a:latin typeface="+mj-lt"/>
              </a:rPr>
              <a:t/>
            </a:r>
            <a:br>
              <a:rPr lang="en-US" sz="1600" b="0" dirty="0" smtClean="0">
                <a:solidFill>
                  <a:schemeClr val="tx1">
                    <a:lumMod val="50000"/>
                  </a:schemeClr>
                </a:solidFill>
                <a:latin typeface="+mj-lt"/>
              </a:rPr>
            </a:br>
            <a:r>
              <a:rPr lang="ru-RU" sz="1600" b="0" dirty="0" smtClean="0">
                <a:solidFill>
                  <a:schemeClr val="tx1">
                    <a:lumMod val="50000"/>
                  </a:schemeClr>
                </a:solidFill>
                <a:latin typeface="+mj-lt"/>
              </a:rPr>
              <a:t>……</a:t>
            </a:r>
            <a:r>
              <a:rPr lang="ru-RU" sz="2400" b="0" dirty="0" smtClean="0">
                <a:solidFill>
                  <a:schemeClr val="tx1">
                    <a:lumMod val="50000"/>
                  </a:schemeClr>
                </a:solidFill>
                <a:latin typeface="+mn-lt"/>
              </a:rPr>
              <a:t>При инфляции  баллон системы доставки разрывает фиксирующий чехол в продольном направлении от дистального плеча баллона к проксимальному, что ведет к высвобождению и имплантации </a:t>
            </a:r>
            <a:r>
              <a:rPr lang="ru-RU" sz="2400" b="0" dirty="0" err="1" smtClean="0">
                <a:solidFill>
                  <a:schemeClr val="tx1">
                    <a:lumMod val="50000"/>
                  </a:schemeClr>
                </a:solidFill>
                <a:latin typeface="+mn-lt"/>
              </a:rPr>
              <a:t>стента</a:t>
            </a:r>
            <a:r>
              <a:rPr lang="en-US" sz="2400" b="0" dirty="0" smtClean="0">
                <a:solidFill>
                  <a:schemeClr val="tx1">
                    <a:lumMod val="50000"/>
                  </a:schemeClr>
                </a:solidFill>
                <a:latin typeface="+mn-lt"/>
              </a:rPr>
              <a:t> (</a:t>
            </a:r>
            <a:r>
              <a:rPr lang="ru-RU" sz="2400" b="0" dirty="0" smtClean="0">
                <a:solidFill>
                  <a:schemeClr val="tx1">
                    <a:lumMod val="50000"/>
                  </a:schemeClr>
                </a:solidFill>
                <a:latin typeface="+mn-lt"/>
              </a:rPr>
              <a:t>см. фото\видео; для просмотра видео кликнуть на слайд)</a:t>
            </a:r>
            <a:br>
              <a:rPr lang="ru-RU" sz="2400" b="0" dirty="0" smtClean="0">
                <a:solidFill>
                  <a:schemeClr val="tx1">
                    <a:lumMod val="50000"/>
                  </a:schemeClr>
                </a:solidFill>
                <a:latin typeface="+mn-lt"/>
              </a:rPr>
            </a:br>
            <a:r>
              <a:rPr lang="ru-RU" sz="2400" b="0" dirty="0" smtClean="0">
                <a:solidFill>
                  <a:schemeClr val="tx1">
                    <a:lumMod val="50000"/>
                  </a:schemeClr>
                </a:solidFill>
                <a:latin typeface="+mn-lt"/>
              </a:rPr>
              <a:t/>
            </a:r>
            <a:br>
              <a:rPr lang="ru-RU" sz="2400" b="0" dirty="0" smtClean="0">
                <a:solidFill>
                  <a:schemeClr val="tx1">
                    <a:lumMod val="50000"/>
                  </a:schemeClr>
                </a:solidFill>
                <a:latin typeface="+mn-lt"/>
              </a:rPr>
            </a:br>
            <a:r>
              <a:rPr lang="ru-RU" sz="1600" b="0" dirty="0">
                <a:solidFill>
                  <a:schemeClr val="tx1">
                    <a:lumMod val="50000"/>
                  </a:schemeClr>
                </a:solidFill>
              </a:rPr>
              <a:t/>
            </a:r>
            <a:br>
              <a:rPr lang="ru-RU" sz="1600" b="0" dirty="0">
                <a:solidFill>
                  <a:schemeClr val="tx1">
                    <a:lumMod val="50000"/>
                  </a:schemeClr>
                </a:solidFill>
              </a:rPr>
            </a:br>
            <a:r>
              <a:rPr lang="en-US" sz="1600" b="0" dirty="0">
                <a:solidFill>
                  <a:schemeClr val="tx1">
                    <a:lumMod val="50000"/>
                  </a:schemeClr>
                </a:solidFill>
              </a:rPr>
              <a:t/>
            </a:r>
            <a:br>
              <a:rPr lang="en-US" sz="1600" b="0" dirty="0">
                <a:solidFill>
                  <a:schemeClr val="tx1">
                    <a:lumMod val="50000"/>
                  </a:schemeClr>
                </a:solidFill>
              </a:rPr>
            </a:br>
            <a:endParaRPr lang="fr-FR" sz="1600" b="0" dirty="0">
              <a:solidFill>
                <a:schemeClr val="tx1">
                  <a:lumMod val="50000"/>
                </a:schemeClr>
              </a:solidFill>
              <a:latin typeface="+mj-lt"/>
            </a:endParaRPr>
          </a:p>
        </p:txBody>
      </p:sp>
      <p:sp>
        <p:nvSpPr>
          <p:cNvPr id="5" name="Slide Number Placeholder 4"/>
          <p:cNvSpPr>
            <a:spLocks noGrp="1"/>
          </p:cNvSpPr>
          <p:nvPr>
            <p:ph type="sldNum" sz="quarter" idx="11"/>
          </p:nvPr>
        </p:nvSpPr>
        <p:spPr/>
        <p:txBody>
          <a:bodyPr/>
          <a:lstStyle/>
          <a:p>
            <a:pPr>
              <a:defRPr/>
            </a:pPr>
            <a:fld id="{CB850343-8971-D443-952F-BD1C465A9BEC}" type="slidenum">
              <a:rPr lang="fr-FR" smtClean="0"/>
              <a:pPr>
                <a:defRPr/>
              </a:pPr>
              <a:t>14</a:t>
            </a:fld>
            <a:endParaRPr lang="fr-FR" dirty="0"/>
          </a:p>
        </p:txBody>
      </p:sp>
    </p:spTree>
    <p:extLst>
      <p:ext uri="{BB962C8B-B14F-4D97-AF65-F5344CB8AC3E}">
        <p14:creationId xmlns:p14="http://schemas.microsoft.com/office/powerpoint/2010/main" xmlns="" val="41303121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0304" y="274638"/>
            <a:ext cx="8860664" cy="978429"/>
          </a:xfrm>
        </p:spPr>
        <p:txBody>
          <a:bodyPr>
            <a:normAutofit fontScale="90000"/>
          </a:bodyPr>
          <a:lstStyle/>
          <a:p>
            <a:pPr algn="ctr"/>
            <a:r>
              <a:rPr lang="ru-RU" sz="3200" dirty="0" smtClean="0">
                <a:solidFill>
                  <a:srgbClr val="B51826"/>
                </a:solidFill>
                <a:latin typeface="Tahoma" pitchFamily="34" charset="0"/>
                <a:ea typeface="Tahoma" pitchFamily="34" charset="0"/>
                <a:cs typeface="Tahoma" pitchFamily="34" charset="0"/>
              </a:rPr>
              <a:t>Крепление </a:t>
            </a:r>
            <a:r>
              <a:rPr lang="ru-RU" sz="3200" dirty="0" err="1" smtClean="0">
                <a:solidFill>
                  <a:srgbClr val="B51826"/>
                </a:solidFill>
                <a:latin typeface="Tahoma" pitchFamily="34" charset="0"/>
                <a:ea typeface="Tahoma" pitchFamily="34" charset="0"/>
                <a:cs typeface="Tahoma" pitchFamily="34" charset="0"/>
              </a:rPr>
              <a:t>стента</a:t>
            </a:r>
            <a:r>
              <a:rPr lang="ru-RU" sz="3200" dirty="0" smtClean="0">
                <a:solidFill>
                  <a:srgbClr val="B51826"/>
                </a:solidFill>
                <a:latin typeface="Tahoma" pitchFamily="34" charset="0"/>
                <a:ea typeface="Tahoma" pitchFamily="34" charset="0"/>
                <a:cs typeface="Tahoma" pitchFamily="34" charset="0"/>
              </a:rPr>
              <a:t> </a:t>
            </a:r>
            <a:r>
              <a:rPr lang="en-US" sz="3200" dirty="0" smtClean="0">
                <a:solidFill>
                  <a:srgbClr val="B51826"/>
                </a:solidFill>
                <a:latin typeface="Tahoma" pitchFamily="34" charset="0"/>
                <a:ea typeface="Tahoma" pitchFamily="34" charset="0"/>
                <a:cs typeface="Tahoma" pitchFamily="34" charset="0"/>
              </a:rPr>
              <a:t>X-Position </a:t>
            </a:r>
            <a:r>
              <a:rPr lang="ru-RU" sz="3200" dirty="0" smtClean="0">
                <a:solidFill>
                  <a:srgbClr val="B51826"/>
                </a:solidFill>
                <a:latin typeface="Tahoma" pitchFamily="34" charset="0"/>
                <a:ea typeface="Tahoma" pitchFamily="34" charset="0"/>
                <a:cs typeface="Tahoma" pitchFamily="34" charset="0"/>
              </a:rPr>
              <a:t>и </a:t>
            </a:r>
            <a:br>
              <a:rPr lang="ru-RU" sz="3200" dirty="0" smtClean="0">
                <a:solidFill>
                  <a:srgbClr val="B51826"/>
                </a:solidFill>
                <a:latin typeface="Tahoma" pitchFamily="34" charset="0"/>
                <a:ea typeface="Tahoma" pitchFamily="34" charset="0"/>
                <a:cs typeface="Tahoma" pitchFamily="34" charset="0"/>
              </a:rPr>
            </a:br>
            <a:r>
              <a:rPr lang="en-US" sz="3200" dirty="0" smtClean="0">
                <a:solidFill>
                  <a:srgbClr val="B51826"/>
                </a:solidFill>
                <a:latin typeface="Tahoma" pitchFamily="34" charset="0"/>
                <a:ea typeface="Tahoma" pitchFamily="34" charset="0"/>
                <a:cs typeface="Tahoma" pitchFamily="34" charset="0"/>
              </a:rPr>
              <a:t>X-Position S</a:t>
            </a:r>
            <a:r>
              <a:rPr lang="ru-RU" sz="3200" dirty="0" smtClean="0">
                <a:solidFill>
                  <a:srgbClr val="B51826"/>
                </a:solidFill>
                <a:latin typeface="Tahoma" pitchFamily="34" charset="0"/>
                <a:ea typeface="Tahoma" pitchFamily="34" charset="0"/>
                <a:cs typeface="Tahoma" pitchFamily="34" charset="0"/>
              </a:rPr>
              <a:t> на баллоне</a:t>
            </a:r>
            <a:r>
              <a:rPr lang="en-US" sz="3200" dirty="0" smtClean="0">
                <a:solidFill>
                  <a:srgbClr val="B51826"/>
                </a:solidFill>
                <a:latin typeface="Tahoma" pitchFamily="34" charset="0"/>
                <a:ea typeface="Tahoma" pitchFamily="34" charset="0"/>
                <a:cs typeface="Tahoma" pitchFamily="34" charset="0"/>
              </a:rPr>
              <a:t> </a:t>
            </a:r>
            <a:endParaRPr lang="en-AU" sz="3200" dirty="0">
              <a:solidFill>
                <a:srgbClr val="B51826"/>
              </a:solidFill>
              <a:latin typeface="Tahoma" pitchFamily="34" charset="0"/>
              <a:ea typeface="Tahoma" pitchFamily="34" charset="0"/>
              <a:cs typeface="Tahoma" pitchFamily="34" charset="0"/>
            </a:endParaRPr>
          </a:p>
        </p:txBody>
      </p:sp>
      <p:pic>
        <p:nvPicPr>
          <p:cNvPr id="7" name="Рисунок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91789" y="1335314"/>
            <a:ext cx="7237694" cy="4807473"/>
          </a:xfrm>
          <a:prstGeom prst="rect">
            <a:avLst/>
          </a:prstGeom>
        </p:spPr>
      </p:pic>
    </p:spTree>
    <p:extLst>
      <p:ext uri="{BB962C8B-B14F-4D97-AF65-F5344CB8AC3E}">
        <p14:creationId xmlns:p14="http://schemas.microsoft.com/office/powerpoint/2010/main" xmlns="" val="14747111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53143"/>
            <a:ext cx="8430381" cy="5360609"/>
          </a:xfrm>
        </p:spPr>
        <p:txBody>
          <a:bodyPr/>
          <a:lstStyle/>
          <a:p>
            <a:pPr algn="just"/>
            <a:r>
              <a:rPr lang="ru-RU" sz="1600" b="0" dirty="0" smtClean="0">
                <a:solidFill>
                  <a:schemeClr val="tx1">
                    <a:lumMod val="50000"/>
                  </a:schemeClr>
                </a:solidFill>
                <a:latin typeface="+mj-lt"/>
              </a:rPr>
              <a:t/>
            </a:r>
            <a:br>
              <a:rPr lang="ru-RU" sz="1600" b="0" dirty="0" smtClean="0">
                <a:solidFill>
                  <a:schemeClr val="tx1">
                    <a:lumMod val="50000"/>
                  </a:schemeClr>
                </a:solidFill>
                <a:latin typeface="+mj-lt"/>
              </a:rPr>
            </a:br>
            <a:r>
              <a:rPr lang="ru-RU" sz="1600" b="0" dirty="0">
                <a:solidFill>
                  <a:schemeClr val="tx1">
                    <a:lumMod val="50000"/>
                  </a:schemeClr>
                </a:solidFill>
                <a:latin typeface="+mj-lt"/>
              </a:rPr>
              <a:t/>
            </a:r>
            <a:br>
              <a:rPr lang="ru-RU" sz="1600" b="0" dirty="0">
                <a:solidFill>
                  <a:schemeClr val="tx1">
                    <a:lumMod val="50000"/>
                  </a:schemeClr>
                </a:solidFill>
                <a:latin typeface="+mj-lt"/>
              </a:rPr>
            </a:br>
            <a:r>
              <a:rPr lang="ru-RU" sz="1600" b="0" dirty="0" smtClean="0">
                <a:solidFill>
                  <a:schemeClr val="tx1">
                    <a:lumMod val="50000"/>
                  </a:schemeClr>
                </a:solidFill>
                <a:latin typeface="+mj-lt"/>
              </a:rPr>
              <a:t/>
            </a:r>
            <a:br>
              <a:rPr lang="ru-RU" sz="1600" b="0" dirty="0" smtClean="0">
                <a:solidFill>
                  <a:schemeClr val="tx1">
                    <a:lumMod val="50000"/>
                  </a:schemeClr>
                </a:solidFill>
                <a:latin typeface="+mj-lt"/>
              </a:rPr>
            </a:br>
            <a:r>
              <a:rPr lang="ru-RU" sz="1600" b="0" dirty="0">
                <a:solidFill>
                  <a:schemeClr val="tx1">
                    <a:lumMod val="50000"/>
                  </a:schemeClr>
                </a:solidFill>
                <a:latin typeface="+mj-lt"/>
              </a:rPr>
              <a:t/>
            </a:r>
            <a:br>
              <a:rPr lang="ru-RU" sz="1600" b="0" dirty="0">
                <a:solidFill>
                  <a:schemeClr val="tx1">
                    <a:lumMod val="50000"/>
                  </a:schemeClr>
                </a:solidFill>
                <a:latin typeface="+mj-lt"/>
              </a:rPr>
            </a:br>
            <a:r>
              <a:rPr lang="ru-RU" sz="1600" b="0" dirty="0" smtClean="0">
                <a:solidFill>
                  <a:schemeClr val="tx1">
                    <a:lumMod val="50000"/>
                  </a:schemeClr>
                </a:solidFill>
                <a:latin typeface="+mj-lt"/>
              </a:rPr>
              <a:t/>
            </a:r>
            <a:br>
              <a:rPr lang="ru-RU" sz="1600" b="0" dirty="0" smtClean="0">
                <a:solidFill>
                  <a:schemeClr val="tx1">
                    <a:lumMod val="50000"/>
                  </a:schemeClr>
                </a:solidFill>
                <a:latin typeface="+mj-lt"/>
              </a:rPr>
            </a:br>
            <a:r>
              <a:rPr lang="ru-RU" sz="1600" b="0" dirty="0">
                <a:solidFill>
                  <a:schemeClr val="tx1">
                    <a:lumMod val="50000"/>
                  </a:schemeClr>
                </a:solidFill>
              </a:rPr>
              <a:t/>
            </a:r>
            <a:br>
              <a:rPr lang="ru-RU" sz="1600" b="0" dirty="0">
                <a:solidFill>
                  <a:schemeClr val="tx1">
                    <a:lumMod val="50000"/>
                  </a:schemeClr>
                </a:solidFill>
              </a:rPr>
            </a:br>
            <a:r>
              <a:rPr lang="ru-RU" sz="1600" b="0" dirty="0" smtClean="0">
                <a:solidFill>
                  <a:schemeClr val="tx1">
                    <a:lumMod val="50000"/>
                  </a:schemeClr>
                </a:solidFill>
              </a:rPr>
              <a:t>………</a:t>
            </a:r>
            <a:r>
              <a:rPr lang="ru-RU" sz="2400" b="0" dirty="0" err="1" smtClean="0">
                <a:solidFill>
                  <a:schemeClr val="bg2">
                    <a:lumMod val="10000"/>
                  </a:schemeClr>
                </a:solidFill>
                <a:latin typeface="+mn-lt"/>
              </a:rPr>
              <a:t>Стенты</a:t>
            </a:r>
            <a:r>
              <a:rPr lang="ru-RU" sz="2400" b="0" dirty="0" smtClean="0">
                <a:solidFill>
                  <a:schemeClr val="bg2">
                    <a:lumMod val="10000"/>
                  </a:schemeClr>
                </a:solidFill>
                <a:latin typeface="+mn-lt"/>
              </a:rPr>
              <a:t> </a:t>
            </a:r>
            <a:r>
              <a:rPr lang="en-US" sz="2400" b="0" dirty="0" smtClean="0">
                <a:solidFill>
                  <a:schemeClr val="bg2">
                    <a:lumMod val="10000"/>
                  </a:schemeClr>
                </a:solidFill>
                <a:latin typeface="+mn-lt"/>
              </a:rPr>
              <a:t>X-Position </a:t>
            </a:r>
            <a:r>
              <a:rPr lang="ru-RU" sz="2400" b="0" dirty="0">
                <a:solidFill>
                  <a:schemeClr val="bg2">
                    <a:lumMod val="10000"/>
                  </a:schemeClr>
                </a:solidFill>
                <a:latin typeface="+mn-lt"/>
              </a:rPr>
              <a:t>(</a:t>
            </a:r>
            <a:r>
              <a:rPr lang="en-US" sz="2400" b="0" dirty="0">
                <a:solidFill>
                  <a:schemeClr val="bg2">
                    <a:lumMod val="10000"/>
                  </a:schemeClr>
                </a:solidFill>
                <a:latin typeface="+mn-lt"/>
              </a:rPr>
              <a:t>BMS) </a:t>
            </a:r>
            <a:r>
              <a:rPr lang="ru-RU" sz="2400" b="0" dirty="0">
                <a:solidFill>
                  <a:schemeClr val="bg2">
                    <a:lumMod val="10000"/>
                  </a:schemeClr>
                </a:solidFill>
                <a:latin typeface="+mn-lt"/>
              </a:rPr>
              <a:t>и </a:t>
            </a:r>
            <a:r>
              <a:rPr lang="en-US" sz="2400" b="0" dirty="0" smtClean="0">
                <a:solidFill>
                  <a:schemeClr val="bg2">
                    <a:lumMod val="10000"/>
                  </a:schemeClr>
                </a:solidFill>
                <a:latin typeface="+mn-lt"/>
              </a:rPr>
              <a:t>X-Position </a:t>
            </a:r>
            <a:r>
              <a:rPr lang="en-US" sz="2400" b="0" dirty="0">
                <a:solidFill>
                  <a:schemeClr val="bg2">
                    <a:lumMod val="10000"/>
                  </a:schemeClr>
                </a:solidFill>
                <a:latin typeface="+mn-lt"/>
              </a:rPr>
              <a:t>S </a:t>
            </a:r>
            <a:r>
              <a:rPr lang="ru-RU" sz="2400" b="0" dirty="0">
                <a:solidFill>
                  <a:schemeClr val="bg2">
                    <a:lumMod val="10000"/>
                  </a:schemeClr>
                </a:solidFill>
                <a:latin typeface="+mn-lt"/>
              </a:rPr>
              <a:t>(</a:t>
            </a:r>
            <a:r>
              <a:rPr lang="en-US" sz="2400" b="0" dirty="0">
                <a:solidFill>
                  <a:schemeClr val="bg2">
                    <a:lumMod val="10000"/>
                  </a:schemeClr>
                </a:solidFill>
                <a:latin typeface="+mn-lt"/>
              </a:rPr>
              <a:t>DES) </a:t>
            </a:r>
            <a:r>
              <a:rPr lang="ru-RU" sz="2400" b="0" dirty="0" smtClean="0">
                <a:solidFill>
                  <a:schemeClr val="bg2">
                    <a:lumMod val="10000"/>
                  </a:schemeClr>
                </a:solidFill>
                <a:latin typeface="+mn-lt"/>
              </a:rPr>
              <a:t/>
            </a:r>
            <a:br>
              <a:rPr lang="ru-RU" sz="2400" b="0" dirty="0" smtClean="0">
                <a:solidFill>
                  <a:schemeClr val="bg2">
                    <a:lumMod val="10000"/>
                  </a:schemeClr>
                </a:solidFill>
                <a:latin typeface="+mn-lt"/>
              </a:rPr>
            </a:br>
            <a:r>
              <a:rPr lang="ru-RU" sz="2400" b="0" dirty="0" smtClean="0">
                <a:solidFill>
                  <a:schemeClr val="bg2">
                    <a:lumMod val="10000"/>
                  </a:schemeClr>
                </a:solidFill>
                <a:latin typeface="+mn-lt"/>
              </a:rPr>
              <a:t>обладают свойством вариативности </a:t>
            </a:r>
            <a:r>
              <a:rPr lang="ru-RU" sz="2400" b="0" dirty="0">
                <a:solidFill>
                  <a:schemeClr val="bg2">
                    <a:lumMod val="10000"/>
                  </a:schemeClr>
                </a:solidFill>
                <a:latin typeface="+mn-lt"/>
              </a:rPr>
              <a:t>диаметра в пределах </a:t>
            </a:r>
            <a:r>
              <a:rPr lang="ru-RU" sz="2400" b="0" dirty="0" smtClean="0">
                <a:solidFill>
                  <a:schemeClr val="bg2">
                    <a:lumMod val="10000"/>
                  </a:schemeClr>
                </a:solidFill>
                <a:latin typeface="+mn-lt"/>
              </a:rPr>
              <a:t>2</a:t>
            </a:r>
            <a:r>
              <a:rPr lang="en-US" sz="2400" b="0" dirty="0" smtClean="0">
                <a:solidFill>
                  <a:schemeClr val="bg2">
                    <a:lumMod val="10000"/>
                  </a:schemeClr>
                </a:solidFill>
                <a:latin typeface="+mn-lt"/>
              </a:rPr>
              <a:t>-2.5</a:t>
            </a:r>
            <a:r>
              <a:rPr lang="ru-RU" sz="2400" b="0" dirty="0" smtClean="0">
                <a:solidFill>
                  <a:schemeClr val="bg2">
                    <a:lumMod val="10000"/>
                  </a:schemeClr>
                </a:solidFill>
                <a:latin typeface="+mn-lt"/>
              </a:rPr>
              <a:t> </a:t>
            </a:r>
            <a:r>
              <a:rPr lang="ru-RU" sz="2400" b="0" dirty="0">
                <a:solidFill>
                  <a:schemeClr val="bg2">
                    <a:lumMod val="10000"/>
                  </a:schemeClr>
                </a:solidFill>
                <a:latin typeface="+mn-lt"/>
              </a:rPr>
              <a:t>мм </a:t>
            </a:r>
            <a:r>
              <a:rPr lang="ru-RU" sz="2400" b="0" dirty="0" smtClean="0">
                <a:solidFill>
                  <a:schemeClr val="bg2">
                    <a:lumMod val="10000"/>
                  </a:schemeClr>
                </a:solidFill>
                <a:latin typeface="+mn-lt"/>
              </a:rPr>
              <a:t>для обеспечения идеальной </a:t>
            </a:r>
            <a:r>
              <a:rPr lang="ru-RU" sz="2400" b="0" dirty="0" err="1" smtClean="0">
                <a:solidFill>
                  <a:schemeClr val="bg2">
                    <a:lumMod val="10000"/>
                  </a:schemeClr>
                </a:solidFill>
                <a:latin typeface="+mn-lt"/>
              </a:rPr>
              <a:t>апозиции</a:t>
            </a:r>
            <a:r>
              <a:rPr lang="ru-RU" sz="2400" b="0" dirty="0" smtClean="0">
                <a:solidFill>
                  <a:schemeClr val="bg2">
                    <a:lumMod val="10000"/>
                  </a:schemeClr>
                </a:solidFill>
                <a:latin typeface="+mn-lt"/>
              </a:rPr>
              <a:t> без необходимости </a:t>
            </a:r>
            <a:r>
              <a:rPr lang="ru-RU" sz="2400" b="0" dirty="0" err="1" smtClean="0">
                <a:solidFill>
                  <a:schemeClr val="bg2">
                    <a:lumMod val="10000"/>
                  </a:schemeClr>
                </a:solidFill>
                <a:latin typeface="+mn-lt"/>
              </a:rPr>
              <a:t>постдилятации</a:t>
            </a:r>
            <a:r>
              <a:rPr lang="ru-RU" sz="2400" b="0" dirty="0" smtClean="0">
                <a:solidFill>
                  <a:schemeClr val="bg2">
                    <a:lumMod val="10000"/>
                  </a:schemeClr>
                </a:solidFill>
                <a:latin typeface="+mn-lt"/>
              </a:rPr>
              <a:t> при  </a:t>
            </a:r>
            <a:r>
              <a:rPr lang="ru-RU" sz="2400" b="0" dirty="0" err="1" smtClean="0">
                <a:solidFill>
                  <a:schemeClr val="bg2">
                    <a:lumMod val="10000"/>
                  </a:schemeClr>
                </a:solidFill>
                <a:latin typeface="+mn-lt"/>
              </a:rPr>
              <a:t>перекалибровке</a:t>
            </a:r>
            <a:r>
              <a:rPr lang="ru-RU" sz="2400" b="0" dirty="0" smtClean="0">
                <a:solidFill>
                  <a:schemeClr val="bg2">
                    <a:lumMod val="10000"/>
                  </a:schemeClr>
                </a:solidFill>
                <a:latin typeface="+mn-lt"/>
              </a:rPr>
              <a:t>, </a:t>
            </a:r>
            <a:r>
              <a:rPr lang="ru-RU" sz="2400" b="0" dirty="0" err="1" smtClean="0">
                <a:solidFill>
                  <a:schemeClr val="bg2">
                    <a:lumMod val="10000"/>
                  </a:schemeClr>
                </a:solidFill>
                <a:latin typeface="+mn-lt"/>
              </a:rPr>
              <a:t>эктатической</a:t>
            </a:r>
            <a:r>
              <a:rPr lang="ru-RU" sz="2400" b="0" dirty="0" smtClean="0">
                <a:solidFill>
                  <a:schemeClr val="bg2">
                    <a:lumMod val="10000"/>
                  </a:schemeClr>
                </a:solidFill>
                <a:latin typeface="+mn-lt"/>
              </a:rPr>
              <a:t> трансформации, </a:t>
            </a:r>
            <a:r>
              <a:rPr lang="ru-RU" sz="2400" b="0" dirty="0" err="1" smtClean="0">
                <a:solidFill>
                  <a:schemeClr val="bg2">
                    <a:lumMod val="10000"/>
                  </a:schemeClr>
                </a:solidFill>
                <a:latin typeface="+mn-lt"/>
              </a:rPr>
              <a:t>бифуркациионном</a:t>
            </a:r>
            <a:r>
              <a:rPr lang="ru-RU" sz="2400" b="0" dirty="0" smtClean="0">
                <a:solidFill>
                  <a:schemeClr val="bg2">
                    <a:lumMod val="10000"/>
                  </a:schemeClr>
                </a:solidFill>
                <a:latin typeface="+mn-lt"/>
              </a:rPr>
              <a:t> </a:t>
            </a:r>
            <a:r>
              <a:rPr lang="ru-RU" sz="2400" b="0" dirty="0" err="1" smtClean="0">
                <a:solidFill>
                  <a:schemeClr val="bg2">
                    <a:lumMod val="10000"/>
                  </a:schemeClr>
                </a:solidFill>
                <a:latin typeface="+mn-lt"/>
              </a:rPr>
              <a:t>стентировании</a:t>
            </a:r>
            <a:r>
              <a:rPr lang="ru-RU" sz="2400" b="0" dirty="0" smtClean="0">
                <a:solidFill>
                  <a:schemeClr val="bg2">
                    <a:lumMod val="10000"/>
                  </a:schemeClr>
                </a:solidFill>
                <a:latin typeface="+mn-lt"/>
              </a:rPr>
              <a:t>, </a:t>
            </a:r>
            <a:r>
              <a:rPr lang="ru-RU" sz="2400" b="0" dirty="0" err="1" smtClean="0">
                <a:solidFill>
                  <a:schemeClr val="bg2">
                    <a:lumMod val="10000"/>
                  </a:schemeClr>
                </a:solidFill>
                <a:latin typeface="+mn-lt"/>
              </a:rPr>
              <a:t>стентировании</a:t>
            </a:r>
            <a:r>
              <a:rPr lang="ru-RU" sz="2400" b="0" dirty="0" smtClean="0">
                <a:solidFill>
                  <a:schemeClr val="bg2">
                    <a:lumMod val="10000"/>
                  </a:schemeClr>
                </a:solidFill>
                <a:latin typeface="+mn-lt"/>
              </a:rPr>
              <a:t> ствола ЛКА (см. видео)  </a:t>
            </a:r>
            <a:r>
              <a:rPr lang="en-US" sz="2400" b="0" dirty="0" smtClean="0">
                <a:solidFill>
                  <a:schemeClr val="tx1"/>
                </a:solidFill>
                <a:latin typeface="+mn-lt"/>
              </a:rPr>
              <a:t/>
            </a:r>
            <a:br>
              <a:rPr lang="en-US" sz="2400" b="0" dirty="0" smtClean="0">
                <a:solidFill>
                  <a:schemeClr val="tx1"/>
                </a:solidFill>
                <a:latin typeface="+mn-lt"/>
              </a:rPr>
            </a:br>
            <a:r>
              <a:rPr lang="en-US" sz="1600" b="0" dirty="0">
                <a:solidFill>
                  <a:schemeClr val="tx1">
                    <a:lumMod val="50000"/>
                  </a:schemeClr>
                </a:solidFill>
              </a:rPr>
              <a:t/>
            </a:r>
            <a:br>
              <a:rPr lang="en-US" sz="1600" b="0" dirty="0">
                <a:solidFill>
                  <a:schemeClr val="tx1">
                    <a:lumMod val="50000"/>
                  </a:schemeClr>
                </a:solidFill>
              </a:rPr>
            </a:br>
            <a:endParaRPr lang="fr-FR" sz="1600" b="0" dirty="0">
              <a:solidFill>
                <a:schemeClr val="tx1">
                  <a:lumMod val="50000"/>
                </a:schemeClr>
              </a:solidFill>
              <a:latin typeface="+mj-lt"/>
            </a:endParaRPr>
          </a:p>
        </p:txBody>
      </p:sp>
      <p:sp>
        <p:nvSpPr>
          <p:cNvPr id="5" name="Slide Number Placeholder 4"/>
          <p:cNvSpPr>
            <a:spLocks noGrp="1"/>
          </p:cNvSpPr>
          <p:nvPr>
            <p:ph type="sldNum" sz="quarter" idx="11"/>
          </p:nvPr>
        </p:nvSpPr>
        <p:spPr/>
        <p:txBody>
          <a:bodyPr/>
          <a:lstStyle/>
          <a:p>
            <a:pPr>
              <a:defRPr/>
            </a:pPr>
            <a:fld id="{CB850343-8971-D443-952F-BD1C465A9BEC}" type="slidenum">
              <a:rPr lang="fr-FR" smtClean="0"/>
              <a:pPr>
                <a:defRPr/>
              </a:pPr>
              <a:t>16</a:t>
            </a:fld>
            <a:endParaRPr lang="fr-FR" dirty="0"/>
          </a:p>
        </p:txBody>
      </p:sp>
    </p:spTree>
    <p:extLst>
      <p:ext uri="{BB962C8B-B14F-4D97-AF65-F5344CB8AC3E}">
        <p14:creationId xmlns:p14="http://schemas.microsoft.com/office/powerpoint/2010/main" xmlns="" val="476602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400049" y="330200"/>
            <a:ext cx="7715251" cy="792163"/>
          </a:xfrm>
        </p:spPr>
        <p:txBody>
          <a:bodyPr/>
          <a:lstStyle/>
          <a:p>
            <a:r>
              <a:rPr lang="ru-RU" sz="3200" dirty="0" smtClean="0">
                <a:latin typeface="+mj-lt"/>
              </a:rPr>
              <a:t>Выбор размера </a:t>
            </a:r>
            <a:r>
              <a:rPr lang="ru-RU" sz="3200" dirty="0" err="1" smtClean="0">
                <a:latin typeface="+mj-lt"/>
              </a:rPr>
              <a:t>стентов</a:t>
            </a:r>
            <a:r>
              <a:rPr lang="ru-RU" sz="3200" dirty="0" smtClean="0">
                <a:latin typeface="+mj-lt"/>
              </a:rPr>
              <a:t> </a:t>
            </a:r>
            <a:r>
              <a:rPr lang="en-US" sz="3200" dirty="0" smtClean="0">
                <a:latin typeface="+mj-lt"/>
              </a:rPr>
              <a:t>X-Position</a:t>
            </a:r>
            <a:endParaRPr lang="fr-FR" sz="3200" dirty="0" smtClean="0">
              <a:latin typeface="+mj-lt"/>
            </a:endParaRPr>
          </a:p>
        </p:txBody>
      </p:sp>
      <p:sp>
        <p:nvSpPr>
          <p:cNvPr id="5" name="Slide Number Placeholder 4"/>
          <p:cNvSpPr>
            <a:spLocks noGrp="1"/>
          </p:cNvSpPr>
          <p:nvPr>
            <p:ph type="sldNum" sz="quarter" idx="11"/>
          </p:nvPr>
        </p:nvSpPr>
        <p:spPr>
          <a:xfrm>
            <a:off x="6804025" y="6408738"/>
            <a:ext cx="2133600" cy="333375"/>
          </a:xfrm>
          <a:prstGeom prst="rect">
            <a:avLst/>
          </a:prstGeom>
        </p:spPr>
        <p:txBody>
          <a:bodyPr/>
          <a:lstStyle/>
          <a:p>
            <a:pPr algn="r">
              <a:defRPr/>
            </a:pPr>
            <a:fld id="{D2BB01D5-53D1-4555-B49D-65EA6FB5AF9D}" type="slidenum">
              <a:rPr lang="fr-FR" sz="1200" smtClean="0"/>
              <a:pPr algn="r">
                <a:defRPr/>
              </a:pPr>
              <a:t>17</a:t>
            </a:fld>
            <a:endParaRPr lang="fr-FR" sz="1200" dirty="0"/>
          </a:p>
        </p:txBody>
      </p:sp>
      <p:pic>
        <p:nvPicPr>
          <p:cNvPr id="12" name="Picture 11" descr="sizes FINAL.JPG"/>
          <p:cNvPicPr>
            <a:picLocks noChangeAspect="1"/>
          </p:cNvPicPr>
          <p:nvPr/>
        </p:nvPicPr>
        <p:blipFill>
          <a:blip r:embed="rId3" cstate="screen"/>
          <a:stretch>
            <a:fillRect/>
          </a:stretch>
        </p:blipFill>
        <p:spPr>
          <a:xfrm>
            <a:off x="909100" y="1428016"/>
            <a:ext cx="3805473" cy="2269800"/>
          </a:xfrm>
          <a:prstGeom prst="rect">
            <a:avLst/>
          </a:prstGeom>
        </p:spPr>
      </p:pic>
      <p:sp>
        <p:nvSpPr>
          <p:cNvPr id="13" name="TextBox 12"/>
          <p:cNvSpPr txBox="1"/>
          <p:nvPr/>
        </p:nvSpPr>
        <p:spPr>
          <a:xfrm>
            <a:off x="856343" y="4624101"/>
            <a:ext cx="7721599" cy="584775"/>
          </a:xfrm>
          <a:prstGeom prst="rect">
            <a:avLst/>
          </a:prstGeom>
          <a:noFill/>
          <a:ln>
            <a:noFill/>
          </a:ln>
        </p:spPr>
        <p:txBody>
          <a:bodyPr wrap="square" rtlCol="0">
            <a:spAutoFit/>
          </a:bodyPr>
          <a:lstStyle/>
          <a:p>
            <a:r>
              <a:rPr lang="ru-RU" sz="1600" dirty="0" smtClean="0">
                <a:solidFill>
                  <a:schemeClr val="accent6"/>
                </a:solidFill>
              </a:rPr>
              <a:t>*Если </a:t>
            </a:r>
            <a:r>
              <a:rPr lang="ru-RU" sz="1600" dirty="0" err="1" smtClean="0">
                <a:solidFill>
                  <a:schemeClr val="accent6"/>
                </a:solidFill>
              </a:rPr>
              <a:t>референсный</a:t>
            </a:r>
            <a:r>
              <a:rPr lang="ru-RU" sz="1600" dirty="0" smtClean="0">
                <a:solidFill>
                  <a:schemeClr val="accent6"/>
                </a:solidFill>
              </a:rPr>
              <a:t> диаметр артерии имеет пограничное значение (3.0 или 3.5)</a:t>
            </a:r>
            <a:r>
              <a:rPr lang="en-AU" sz="1600" dirty="0" smtClean="0">
                <a:solidFill>
                  <a:schemeClr val="accent6"/>
                </a:solidFill>
              </a:rPr>
              <a:t>, </a:t>
            </a:r>
            <a:r>
              <a:rPr lang="ru-RU" sz="1600" dirty="0" smtClean="0">
                <a:solidFill>
                  <a:schemeClr val="accent6"/>
                </a:solidFill>
              </a:rPr>
              <a:t>рекомендуется использовать </a:t>
            </a:r>
            <a:r>
              <a:rPr lang="ru-RU" sz="1600" dirty="0" err="1" smtClean="0">
                <a:solidFill>
                  <a:schemeClr val="accent6"/>
                </a:solidFill>
              </a:rPr>
              <a:t>стент</a:t>
            </a:r>
            <a:r>
              <a:rPr lang="ru-RU" sz="1600" dirty="0" smtClean="0">
                <a:solidFill>
                  <a:schemeClr val="accent6"/>
                </a:solidFill>
              </a:rPr>
              <a:t> меньшего размера</a:t>
            </a:r>
            <a:endParaRPr lang="en-AU" sz="1600" dirty="0" smtClean="0">
              <a:solidFill>
                <a:schemeClr val="accent6"/>
              </a:solidFill>
            </a:endParaRPr>
          </a:p>
        </p:txBody>
      </p:sp>
      <p:sp>
        <p:nvSpPr>
          <p:cNvPr id="2" name="TextBox 1"/>
          <p:cNvSpPr txBox="1"/>
          <p:nvPr/>
        </p:nvSpPr>
        <p:spPr>
          <a:xfrm>
            <a:off x="1896533" y="3054907"/>
            <a:ext cx="856344" cy="369332"/>
          </a:xfrm>
          <a:prstGeom prst="rect">
            <a:avLst/>
          </a:prstGeom>
          <a:noFill/>
        </p:spPr>
        <p:txBody>
          <a:bodyPr wrap="square" rtlCol="0">
            <a:spAutoFit/>
          </a:bodyPr>
          <a:lstStyle/>
          <a:p>
            <a:r>
              <a:rPr lang="en-US" sz="1200" dirty="0" smtClean="0"/>
              <a:t>up to </a:t>
            </a:r>
            <a:r>
              <a:rPr lang="en-US" sz="1600" b="1" dirty="0" smtClean="0"/>
              <a:t>5.0</a:t>
            </a:r>
            <a:r>
              <a:rPr lang="en-US" dirty="0" smtClean="0"/>
              <a:t> </a:t>
            </a:r>
            <a:endParaRPr lang="ru-RU" dirty="0"/>
          </a:p>
        </p:txBody>
      </p:sp>
      <p:sp>
        <p:nvSpPr>
          <p:cNvPr id="9" name="TextBox 8"/>
          <p:cNvSpPr txBox="1"/>
          <p:nvPr/>
        </p:nvSpPr>
        <p:spPr>
          <a:xfrm>
            <a:off x="1081314" y="2950888"/>
            <a:ext cx="856344" cy="369332"/>
          </a:xfrm>
          <a:prstGeom prst="rect">
            <a:avLst/>
          </a:prstGeom>
          <a:noFill/>
        </p:spPr>
        <p:txBody>
          <a:bodyPr wrap="square" rtlCol="0">
            <a:spAutoFit/>
          </a:bodyPr>
          <a:lstStyle/>
          <a:p>
            <a:r>
              <a:rPr lang="en-US" sz="1200" dirty="0" smtClean="0"/>
              <a:t>up to </a:t>
            </a:r>
            <a:r>
              <a:rPr lang="en-US" sz="1600" b="1" dirty="0" smtClean="0"/>
              <a:t>4.0</a:t>
            </a:r>
            <a:r>
              <a:rPr lang="en-US" dirty="0" smtClean="0"/>
              <a:t> </a:t>
            </a:r>
            <a:endParaRPr lang="ru-RU" dirty="0"/>
          </a:p>
        </p:txBody>
      </p:sp>
    </p:spTree>
    <p:extLst>
      <p:ext uri="{BB962C8B-B14F-4D97-AF65-F5344CB8AC3E}">
        <p14:creationId xmlns:p14="http://schemas.microsoft.com/office/powerpoint/2010/main" xmlns="" val="24591363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3"/>
          <p:cNvSpPr txBox="1">
            <a:spLocks/>
          </p:cNvSpPr>
          <p:nvPr/>
        </p:nvSpPr>
        <p:spPr bwMode="auto">
          <a:xfrm>
            <a:off x="609600" y="252486"/>
            <a:ext cx="8229600" cy="9445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ru-RU" sz="3200" b="1" noProof="0" dirty="0" smtClean="0">
                <a:solidFill>
                  <a:srgbClr val="B51826"/>
                </a:solidFill>
                <a:latin typeface="+mj-lt"/>
                <a:ea typeface="ＭＳ Ｐゴシック" pitchFamily="30" charset="-128"/>
                <a:cs typeface="ＭＳ Ｐゴシック" pitchFamily="30" charset="-128"/>
              </a:rPr>
              <a:t>Размеры </a:t>
            </a:r>
            <a:r>
              <a:rPr lang="ru-RU" sz="3200" b="1" noProof="0" dirty="0" err="1" smtClean="0">
                <a:solidFill>
                  <a:srgbClr val="B51826"/>
                </a:solidFill>
                <a:latin typeface="+mj-lt"/>
                <a:ea typeface="ＭＳ Ｐゴシック" pitchFamily="30" charset="-128"/>
                <a:cs typeface="ＭＳ Ｐゴシック" pitchFamily="30" charset="-128"/>
              </a:rPr>
              <a:t>стентов</a:t>
            </a:r>
            <a:r>
              <a:rPr lang="ru-RU" sz="3200" b="1" noProof="0" dirty="0" smtClean="0">
                <a:solidFill>
                  <a:srgbClr val="B51826"/>
                </a:solidFill>
                <a:latin typeface="+mj-lt"/>
                <a:ea typeface="ＭＳ Ｐゴシック" pitchFamily="30" charset="-128"/>
                <a:cs typeface="ＭＳ Ｐゴシック" pitchFamily="30" charset="-128"/>
              </a:rPr>
              <a:t> </a:t>
            </a:r>
            <a:r>
              <a:rPr kumimoji="0" lang="en-US" sz="3200" b="1" i="0" u="none" strike="noStrike" kern="1200" cap="none" spc="0" normalizeH="0" baseline="0" noProof="0" dirty="0" smtClean="0">
                <a:ln>
                  <a:noFill/>
                </a:ln>
                <a:solidFill>
                  <a:srgbClr val="B51826"/>
                </a:solidFill>
                <a:effectLst/>
                <a:uLnTx/>
                <a:uFillTx/>
                <a:latin typeface="+mj-lt"/>
                <a:ea typeface="ＭＳ Ｐゴシック" pitchFamily="30" charset="-128"/>
                <a:cs typeface="ＭＳ Ｐゴシック" pitchFamily="30" charset="-128"/>
              </a:rPr>
              <a:t>X-Position</a:t>
            </a:r>
            <a:endParaRPr kumimoji="0" lang="fr-FR" sz="3200" b="1" i="0" u="none" strike="noStrike" kern="1200" cap="none" spc="0" normalizeH="0" baseline="0" noProof="0" dirty="0" smtClean="0">
              <a:ln>
                <a:noFill/>
              </a:ln>
              <a:solidFill>
                <a:srgbClr val="B51826"/>
              </a:solidFill>
              <a:effectLst/>
              <a:uLnTx/>
              <a:uFillTx/>
              <a:latin typeface="+mj-lt"/>
              <a:ea typeface="ＭＳ Ｐゴシック" pitchFamily="30" charset="-128"/>
              <a:cs typeface="ＭＳ Ｐゴシック" pitchFamily="30" charset="-128"/>
            </a:endParaRPr>
          </a:p>
        </p:txBody>
      </p:sp>
      <p:graphicFrame>
        <p:nvGraphicFramePr>
          <p:cNvPr id="7" name="Tableau 30"/>
          <p:cNvGraphicFramePr>
            <a:graphicFrameLocks noGrp="1"/>
          </p:cNvGraphicFramePr>
          <p:nvPr>
            <p:extLst>
              <p:ext uri="{D42A27DB-BD31-4B8C-83A1-F6EECF244321}">
                <p14:modId xmlns:p14="http://schemas.microsoft.com/office/powerpoint/2010/main" xmlns="" val="2717298927"/>
              </p:ext>
            </p:extLst>
          </p:nvPr>
        </p:nvGraphicFramePr>
        <p:xfrm>
          <a:off x="609600" y="1201886"/>
          <a:ext cx="7934326" cy="4669995"/>
        </p:xfrm>
        <a:graphic>
          <a:graphicData uri="http://schemas.openxmlformats.org/drawingml/2006/table">
            <a:tbl>
              <a:tblPr firstRow="1" bandRow="1">
                <a:tableStyleId>{5C22544A-7EE6-4342-B048-85BDC9FD1C3A}</a:tableStyleId>
              </a:tblPr>
              <a:tblGrid>
                <a:gridCol w="1129048"/>
                <a:gridCol w="1560159"/>
                <a:gridCol w="2097765"/>
                <a:gridCol w="1385787"/>
                <a:gridCol w="1761567"/>
              </a:tblGrid>
              <a:tr h="629940">
                <a:tc>
                  <a:txBody>
                    <a:bodyPr/>
                    <a:lstStyle/>
                    <a:p>
                      <a:pPr algn="ctr"/>
                      <a:r>
                        <a:rPr lang="ru-RU" sz="1600" dirty="0" smtClean="0">
                          <a:latin typeface="Tahoma" pitchFamily="34" charset="0"/>
                          <a:ea typeface="Tahoma" pitchFamily="34" charset="0"/>
                          <a:cs typeface="Tahoma" pitchFamily="34" charset="0"/>
                        </a:rPr>
                        <a:t>Размер</a:t>
                      </a:r>
                      <a:r>
                        <a:rPr lang="fr-FR" sz="1600" dirty="0" smtClean="0">
                          <a:latin typeface="Tahoma" pitchFamily="34" charset="0"/>
                          <a:ea typeface="Tahoma" pitchFamily="34" charset="0"/>
                          <a:cs typeface="Tahoma" pitchFamily="34" charset="0"/>
                        </a:rPr>
                        <a:t>*</a:t>
                      </a:r>
                      <a:endParaRPr lang="fr-FR" sz="1600" dirty="0">
                        <a:latin typeface="Tahoma" pitchFamily="34" charset="0"/>
                        <a:ea typeface="Tahoma" pitchFamily="34" charset="0"/>
                        <a:cs typeface="Tahoma" pitchFamily="34" charset="0"/>
                      </a:endParaRPr>
                    </a:p>
                  </a:txBody>
                  <a:tcPr anchor="ctr"/>
                </a:tc>
                <a:tc>
                  <a:txBody>
                    <a:bodyPr/>
                    <a:lstStyle/>
                    <a:p>
                      <a:pPr algn="ctr"/>
                      <a:r>
                        <a:rPr lang="ru-RU" sz="1600" dirty="0" smtClean="0">
                          <a:latin typeface="Tahoma" pitchFamily="34" charset="0"/>
                          <a:ea typeface="Tahoma" pitchFamily="34" charset="0"/>
                          <a:cs typeface="Tahoma" pitchFamily="34" charset="0"/>
                        </a:rPr>
                        <a:t>Длина </a:t>
                      </a:r>
                      <a:r>
                        <a:rPr lang="ru-RU" sz="1600" dirty="0" err="1" smtClean="0">
                          <a:latin typeface="Tahoma" pitchFamily="34" charset="0"/>
                          <a:ea typeface="Tahoma" pitchFamily="34" charset="0"/>
                          <a:cs typeface="Tahoma" pitchFamily="34" charset="0"/>
                        </a:rPr>
                        <a:t>стента</a:t>
                      </a:r>
                      <a:r>
                        <a:rPr lang="ru-RU" sz="1600" dirty="0" smtClean="0">
                          <a:latin typeface="Tahoma" pitchFamily="34" charset="0"/>
                          <a:ea typeface="Tahoma" pitchFamily="34" charset="0"/>
                          <a:cs typeface="Tahoma" pitchFamily="34" charset="0"/>
                        </a:rPr>
                        <a:t> </a:t>
                      </a:r>
                    </a:p>
                    <a:p>
                      <a:pPr algn="ctr"/>
                      <a:r>
                        <a:rPr lang="fr-FR" sz="1600" dirty="0" smtClean="0">
                          <a:latin typeface="Tahoma" pitchFamily="34" charset="0"/>
                          <a:ea typeface="Tahoma" pitchFamily="34" charset="0"/>
                          <a:cs typeface="Tahoma" pitchFamily="34" charset="0"/>
                        </a:rPr>
                        <a:t>(</a:t>
                      </a:r>
                      <a:r>
                        <a:rPr lang="ru-RU" sz="1600" dirty="0" smtClean="0">
                          <a:latin typeface="Tahoma" pitchFamily="34" charset="0"/>
                          <a:ea typeface="Tahoma" pitchFamily="34" charset="0"/>
                          <a:cs typeface="Tahoma" pitchFamily="34" charset="0"/>
                        </a:rPr>
                        <a:t>мм</a:t>
                      </a:r>
                      <a:r>
                        <a:rPr lang="fr-FR" sz="1600" dirty="0" smtClean="0">
                          <a:latin typeface="Tahoma" pitchFamily="34" charset="0"/>
                          <a:ea typeface="Tahoma" pitchFamily="34" charset="0"/>
                          <a:cs typeface="Tahoma" pitchFamily="34" charset="0"/>
                        </a:rPr>
                        <a:t>)</a:t>
                      </a:r>
                      <a:endParaRPr lang="fr-FR" sz="1600" dirty="0">
                        <a:latin typeface="Tahoma" pitchFamily="34" charset="0"/>
                        <a:ea typeface="Tahoma" pitchFamily="34" charset="0"/>
                        <a:cs typeface="Tahoma" pitchFamily="34" charset="0"/>
                      </a:endParaRPr>
                    </a:p>
                  </a:txBody>
                  <a:tcPr anchor="ctr"/>
                </a:tc>
                <a:tc>
                  <a:txBody>
                    <a:bodyPr/>
                    <a:lstStyle/>
                    <a:p>
                      <a:pPr algn="ctr"/>
                      <a:r>
                        <a:rPr lang="ru-RU" sz="1600" dirty="0" err="1" smtClean="0">
                          <a:latin typeface="Tahoma" pitchFamily="34" charset="0"/>
                          <a:ea typeface="Tahoma" pitchFamily="34" charset="0"/>
                          <a:cs typeface="Tahoma" pitchFamily="34" charset="0"/>
                        </a:rPr>
                        <a:t>Референсный</a:t>
                      </a:r>
                      <a:r>
                        <a:rPr lang="ru-RU" sz="1600" dirty="0" smtClean="0">
                          <a:latin typeface="Tahoma" pitchFamily="34" charset="0"/>
                          <a:ea typeface="Tahoma" pitchFamily="34" charset="0"/>
                          <a:cs typeface="Tahoma" pitchFamily="34" charset="0"/>
                        </a:rPr>
                        <a:t> диаметр артерии</a:t>
                      </a:r>
                      <a:endParaRPr lang="fr-FR" sz="1600" dirty="0">
                        <a:latin typeface="Tahoma" pitchFamily="34" charset="0"/>
                        <a:ea typeface="Tahoma" pitchFamily="34" charset="0"/>
                        <a:cs typeface="Tahoma" pitchFamily="34" charset="0"/>
                      </a:endParaRPr>
                    </a:p>
                  </a:txBody>
                  <a:tcPr anchor="ctr"/>
                </a:tc>
                <a:tc>
                  <a:txBody>
                    <a:bodyPr/>
                    <a:lstStyle/>
                    <a:p>
                      <a:pPr algn="ctr"/>
                      <a:r>
                        <a:rPr lang="ru-RU" sz="1600" dirty="0" smtClean="0">
                          <a:latin typeface="Tahoma" pitchFamily="34" charset="0"/>
                          <a:ea typeface="Tahoma" pitchFamily="34" charset="0"/>
                          <a:cs typeface="Tahoma" pitchFamily="34" charset="0"/>
                        </a:rPr>
                        <a:t>Макс.</a:t>
                      </a:r>
                      <a:r>
                        <a:rPr lang="ru-RU" sz="1600" baseline="0" dirty="0" smtClean="0">
                          <a:latin typeface="Tahoma" pitchFamily="34" charset="0"/>
                          <a:ea typeface="Tahoma" pitchFamily="34" charset="0"/>
                          <a:cs typeface="Tahoma" pitchFamily="34" charset="0"/>
                        </a:rPr>
                        <a:t> диаметр артерии</a:t>
                      </a:r>
                      <a:endParaRPr lang="fr-FR" sz="1600" dirty="0">
                        <a:latin typeface="Tahoma" pitchFamily="34" charset="0"/>
                        <a:ea typeface="Tahoma" pitchFamily="34" charset="0"/>
                        <a:cs typeface="Tahoma" pitchFamily="34" charset="0"/>
                      </a:endParaRPr>
                    </a:p>
                  </a:txBody>
                  <a:tcPr anchor="ctr"/>
                </a:tc>
                <a:tc>
                  <a:txBody>
                    <a:bodyPr/>
                    <a:lstStyle/>
                    <a:p>
                      <a:pPr algn="ctr"/>
                      <a:r>
                        <a:rPr lang="ru-RU" sz="1600" dirty="0" smtClean="0">
                          <a:latin typeface="Tahoma" pitchFamily="34" charset="0"/>
                          <a:ea typeface="Tahoma" pitchFamily="34" charset="0"/>
                          <a:cs typeface="Tahoma" pitchFamily="34" charset="0"/>
                        </a:rPr>
                        <a:t>Диаметр боковой ветви</a:t>
                      </a:r>
                      <a:r>
                        <a:rPr lang="fr-FR" sz="1600" dirty="0" smtClean="0">
                          <a:latin typeface="Tahoma" pitchFamily="34" charset="0"/>
                          <a:ea typeface="Tahoma" pitchFamily="34" charset="0"/>
                          <a:cs typeface="Tahoma" pitchFamily="34" charset="0"/>
                        </a:rPr>
                        <a:t> (</a:t>
                      </a:r>
                      <a:r>
                        <a:rPr lang="ru-RU" sz="1600" dirty="0" smtClean="0">
                          <a:latin typeface="Tahoma" pitchFamily="34" charset="0"/>
                          <a:ea typeface="Tahoma" pitchFamily="34" charset="0"/>
                          <a:cs typeface="Tahoma" pitchFamily="34" charset="0"/>
                        </a:rPr>
                        <a:t>мм</a:t>
                      </a:r>
                      <a:r>
                        <a:rPr lang="fr-FR" sz="1600" dirty="0" smtClean="0">
                          <a:latin typeface="Tahoma" pitchFamily="34" charset="0"/>
                          <a:ea typeface="Tahoma" pitchFamily="34" charset="0"/>
                          <a:cs typeface="Tahoma" pitchFamily="34" charset="0"/>
                        </a:rPr>
                        <a:t>)</a:t>
                      </a:r>
                      <a:endParaRPr lang="fr-FR" sz="1600" dirty="0">
                        <a:latin typeface="Tahoma" pitchFamily="34" charset="0"/>
                        <a:ea typeface="Tahoma" pitchFamily="34" charset="0"/>
                        <a:cs typeface="Tahoma" pitchFamily="34" charset="0"/>
                      </a:endParaRPr>
                    </a:p>
                  </a:txBody>
                  <a:tcPr anchor="ctr"/>
                </a:tc>
              </a:tr>
              <a:tr h="397920">
                <a:tc rowSpan="3">
                  <a:txBody>
                    <a:bodyPr/>
                    <a:lstStyle/>
                    <a:p>
                      <a:pPr algn="ctr"/>
                      <a:r>
                        <a:rPr lang="fr-FR" sz="2000" dirty="0" smtClean="0">
                          <a:latin typeface="Tahoma" pitchFamily="34" charset="0"/>
                          <a:ea typeface="Tahoma" pitchFamily="34" charset="0"/>
                          <a:cs typeface="Tahoma" pitchFamily="34" charset="0"/>
                        </a:rPr>
                        <a:t>Small</a:t>
                      </a:r>
                      <a:endParaRPr lang="fr-FR" sz="1600" dirty="0">
                        <a:latin typeface="Tahoma" pitchFamily="34" charset="0"/>
                        <a:ea typeface="Tahoma" pitchFamily="34" charset="0"/>
                        <a:cs typeface="Tahoma" pitchFamily="34" charset="0"/>
                      </a:endParaRPr>
                    </a:p>
                  </a:txBody>
                  <a:tcPr anchor="ctr">
                    <a:solidFill>
                      <a:srgbClr val="DECBCC"/>
                    </a:solidFill>
                  </a:tcPr>
                </a:tc>
                <a:tc>
                  <a:txBody>
                    <a:bodyPr/>
                    <a:lstStyle/>
                    <a:p>
                      <a:pPr algn="ctr"/>
                      <a:r>
                        <a:rPr lang="fr-FR" sz="2000" smtClean="0">
                          <a:latin typeface="Tahoma" pitchFamily="34" charset="0"/>
                          <a:ea typeface="Tahoma" pitchFamily="34" charset="0"/>
                          <a:cs typeface="Tahoma" pitchFamily="34" charset="0"/>
                        </a:rPr>
                        <a:t>17</a:t>
                      </a:r>
                      <a:endParaRPr lang="fr-FR" sz="2000" baseline="30000" dirty="0">
                        <a:latin typeface="Tahoma" pitchFamily="34" charset="0"/>
                        <a:ea typeface="Tahoma" pitchFamily="34" charset="0"/>
                        <a:cs typeface="Tahoma" pitchFamily="34" charset="0"/>
                      </a:endParaRPr>
                    </a:p>
                  </a:txBody>
                  <a:tcPr anchor="ctr">
                    <a:solidFill>
                      <a:srgbClr val="DECBCC"/>
                    </a:solidFill>
                  </a:tcPr>
                </a:tc>
                <a:tc rowSpan="3">
                  <a:txBody>
                    <a:bodyPr/>
                    <a:lstStyle/>
                    <a:p>
                      <a:pPr algn="ctr">
                        <a:spcAft>
                          <a:spcPts val="0"/>
                        </a:spcAft>
                      </a:pPr>
                      <a:r>
                        <a:rPr lang="fr-FR" sz="2000" b="1" kern="1200" dirty="0" smtClean="0">
                          <a:latin typeface="Tahoma" pitchFamily="34" charset="0"/>
                          <a:ea typeface="Tahoma" pitchFamily="34" charset="0"/>
                          <a:cs typeface="Tahoma" pitchFamily="34" charset="0"/>
                        </a:rPr>
                        <a:t>~2.5 </a:t>
                      </a:r>
                      <a:r>
                        <a:rPr lang="ru-RU" sz="2000" b="1" kern="1200" dirty="0" smtClean="0">
                          <a:latin typeface="Tahoma" pitchFamily="34" charset="0"/>
                          <a:ea typeface="Tahoma" pitchFamily="34" charset="0"/>
                          <a:cs typeface="Tahoma" pitchFamily="34" charset="0"/>
                        </a:rPr>
                        <a:t>-</a:t>
                      </a:r>
                      <a:r>
                        <a:rPr lang="fr-FR" sz="2000" b="1" kern="1200" dirty="0" smtClean="0">
                          <a:latin typeface="Tahoma" pitchFamily="34" charset="0"/>
                          <a:ea typeface="Tahoma" pitchFamily="34" charset="0"/>
                          <a:cs typeface="Tahoma" pitchFamily="34" charset="0"/>
                        </a:rPr>
                        <a:t> 3.0</a:t>
                      </a:r>
                      <a:r>
                        <a:rPr lang="ru-RU" sz="2000" b="1" kern="1200" dirty="0" smtClean="0">
                          <a:latin typeface="Tahoma" pitchFamily="34" charset="0"/>
                          <a:ea typeface="Tahoma" pitchFamily="34" charset="0"/>
                          <a:cs typeface="Tahoma" pitchFamily="34" charset="0"/>
                        </a:rPr>
                        <a:t> мм</a:t>
                      </a:r>
                      <a:endParaRPr lang="fr-FR" sz="2000" b="1" kern="1200" dirty="0" smtClean="0">
                        <a:solidFill>
                          <a:schemeClr val="dk1"/>
                        </a:solidFill>
                        <a:latin typeface="Tahoma" pitchFamily="34" charset="0"/>
                        <a:ea typeface="Tahoma" pitchFamily="34" charset="0"/>
                        <a:cs typeface="Tahoma" pitchFamily="34" charset="0"/>
                      </a:endParaRPr>
                    </a:p>
                  </a:txBody>
                  <a:tcPr marL="68580" marR="68580" marT="0" marB="0" anchor="ctr">
                    <a:solidFill>
                      <a:srgbClr val="DECBCC"/>
                    </a:solidFill>
                  </a:tcPr>
                </a:tc>
                <a:tc rowSpan="3">
                  <a:txBody>
                    <a:bodyPr/>
                    <a:lstStyle/>
                    <a:p>
                      <a:pPr algn="ctr"/>
                      <a:r>
                        <a:rPr lang="fr-FR" sz="2000" dirty="0" smtClean="0">
                          <a:latin typeface="Tahoma" pitchFamily="34" charset="0"/>
                          <a:ea typeface="Tahoma" pitchFamily="34" charset="0"/>
                          <a:cs typeface="Tahoma" pitchFamily="34" charset="0"/>
                        </a:rPr>
                        <a:t>4.0mm</a:t>
                      </a:r>
                      <a:endParaRPr lang="fr-FR" sz="2000" dirty="0">
                        <a:latin typeface="Tahoma" pitchFamily="34" charset="0"/>
                        <a:ea typeface="Tahoma" pitchFamily="34" charset="0"/>
                        <a:cs typeface="Tahoma" pitchFamily="34" charset="0"/>
                      </a:endParaRPr>
                    </a:p>
                  </a:txBody>
                  <a:tcPr anchor="ctr">
                    <a:solidFill>
                      <a:srgbClr val="DECBCC"/>
                    </a:solidFill>
                  </a:tcPr>
                </a:tc>
                <a:tc rowSpan="3">
                  <a:txBody>
                    <a:bodyPr/>
                    <a:lstStyle/>
                    <a:p>
                      <a:pPr algn="ctr"/>
                      <a:r>
                        <a:rPr lang="fr-FR" sz="2000" u="sng" dirty="0" smtClean="0">
                          <a:latin typeface="Tahoma" pitchFamily="34" charset="0"/>
                          <a:ea typeface="Tahoma" pitchFamily="34" charset="0"/>
                          <a:cs typeface="Tahoma" pitchFamily="34" charset="0"/>
                        </a:rPr>
                        <a:t>&gt;</a:t>
                      </a:r>
                      <a:r>
                        <a:rPr lang="fr-FR" sz="2000" dirty="0" smtClean="0">
                          <a:latin typeface="Tahoma" pitchFamily="34" charset="0"/>
                          <a:ea typeface="Tahoma" pitchFamily="34" charset="0"/>
                          <a:cs typeface="Tahoma" pitchFamily="34" charset="0"/>
                        </a:rPr>
                        <a:t>2.20</a:t>
                      </a:r>
                      <a:endParaRPr lang="fr-FR" sz="2000" dirty="0">
                        <a:latin typeface="Tahoma" pitchFamily="34" charset="0"/>
                        <a:ea typeface="Tahoma" pitchFamily="34" charset="0"/>
                        <a:cs typeface="Tahoma" pitchFamily="34" charset="0"/>
                      </a:endParaRPr>
                    </a:p>
                  </a:txBody>
                  <a:tcPr anchor="ctr">
                    <a:solidFill>
                      <a:srgbClr val="DECBCC"/>
                    </a:solidFill>
                  </a:tcPr>
                </a:tc>
              </a:tr>
              <a:tr h="397920">
                <a:tc vMerge="1">
                  <a:txBody>
                    <a:bodyPr/>
                    <a:lstStyle/>
                    <a:p>
                      <a:endParaRPr lang="en-AU"/>
                    </a:p>
                  </a:txBody>
                  <a:tcPr/>
                </a:tc>
                <a:tc>
                  <a:txBody>
                    <a:bodyPr/>
                    <a:lstStyle/>
                    <a:p>
                      <a:pPr algn="ctr"/>
                      <a:r>
                        <a:rPr lang="fr-FR" sz="2000" smtClean="0">
                          <a:latin typeface="Tahoma" pitchFamily="34" charset="0"/>
                          <a:ea typeface="Tahoma" pitchFamily="34" charset="0"/>
                          <a:cs typeface="Tahoma" pitchFamily="34" charset="0"/>
                        </a:rPr>
                        <a:t>22</a:t>
                      </a:r>
                      <a:endParaRPr lang="fr-FR" sz="2000" dirty="0">
                        <a:latin typeface="Tahoma" pitchFamily="34" charset="0"/>
                        <a:ea typeface="Tahoma" pitchFamily="34" charset="0"/>
                        <a:cs typeface="Tahoma" pitchFamily="34" charset="0"/>
                      </a:endParaRPr>
                    </a:p>
                  </a:txBody>
                  <a:tcPr anchor="ctr">
                    <a:solidFill>
                      <a:srgbClr val="DECBCC"/>
                    </a:solidFill>
                  </a:tcPr>
                </a:tc>
                <a:tc vMerge="1">
                  <a:txBody>
                    <a:bodyPr/>
                    <a:lstStyle/>
                    <a:p>
                      <a:endParaRPr lang="en-AU"/>
                    </a:p>
                  </a:txBody>
                  <a:tcPr/>
                </a:tc>
                <a:tc vMerge="1">
                  <a:txBody>
                    <a:bodyPr/>
                    <a:lstStyle/>
                    <a:p>
                      <a:endParaRPr lang="en-AU"/>
                    </a:p>
                  </a:txBody>
                  <a:tcPr/>
                </a:tc>
                <a:tc vMerge="1">
                  <a:txBody>
                    <a:bodyPr/>
                    <a:lstStyle/>
                    <a:p>
                      <a:endParaRPr lang="en-AU"/>
                    </a:p>
                  </a:txBody>
                  <a:tcPr/>
                </a:tc>
              </a:tr>
              <a:tr h="486505">
                <a:tc vMerge="1">
                  <a:txBody>
                    <a:bodyPr/>
                    <a:lstStyle/>
                    <a:p>
                      <a:pPr algn="ctr"/>
                      <a:endParaRPr lang="fr-FR" sz="1400" dirty="0"/>
                    </a:p>
                  </a:txBody>
                  <a:tcPr anchor="ctr"/>
                </a:tc>
                <a:tc>
                  <a:txBody>
                    <a:bodyPr/>
                    <a:lstStyle/>
                    <a:p>
                      <a:pPr marL="0" algn="ctr" defTabSz="914400" rtl="0" eaLnBrk="1" latinLnBrk="0" hangingPunct="1"/>
                      <a:r>
                        <a:rPr lang="fr-FR" sz="2000" kern="1200" dirty="0" smtClean="0">
                          <a:latin typeface="Tahoma" pitchFamily="34" charset="0"/>
                          <a:ea typeface="Tahoma" pitchFamily="34" charset="0"/>
                          <a:cs typeface="Tahoma" pitchFamily="34" charset="0"/>
                        </a:rPr>
                        <a:t>27</a:t>
                      </a:r>
                      <a:endParaRPr lang="fr-FR" sz="2000" kern="1200" dirty="0">
                        <a:solidFill>
                          <a:schemeClr val="dk1"/>
                        </a:solidFill>
                        <a:latin typeface="Tahoma" pitchFamily="34" charset="0"/>
                        <a:ea typeface="Tahoma" pitchFamily="34" charset="0"/>
                        <a:cs typeface="Tahoma" pitchFamily="34" charset="0"/>
                      </a:endParaRPr>
                    </a:p>
                  </a:txBody>
                  <a:tcPr anchor="ctr">
                    <a:solidFill>
                      <a:srgbClr val="DECBCC"/>
                    </a:solidFill>
                  </a:tcPr>
                </a:tc>
                <a:tc vMerge="1">
                  <a:txBody>
                    <a:bodyPr/>
                    <a:lstStyle/>
                    <a:p>
                      <a:pPr algn="ctr">
                        <a:spcAft>
                          <a:spcPts val="0"/>
                        </a:spcAft>
                      </a:pPr>
                      <a:endParaRPr lang="fr-FR" sz="1400" kern="1200" dirty="0" smtClean="0">
                        <a:solidFill>
                          <a:schemeClr val="dk1"/>
                        </a:solidFill>
                        <a:latin typeface="+mn-lt"/>
                        <a:ea typeface="+mn-ea"/>
                        <a:cs typeface="+mn-cs"/>
                      </a:endParaRPr>
                    </a:p>
                  </a:txBody>
                  <a:tcPr marL="68580" marR="68580" marT="0" marB="0" anchor="ctr"/>
                </a:tc>
                <a:tc vMerge="1">
                  <a:txBody>
                    <a:bodyPr/>
                    <a:lstStyle/>
                    <a:p>
                      <a:endParaRPr lang="en-AU"/>
                    </a:p>
                  </a:txBody>
                  <a:tcPr/>
                </a:tc>
                <a:tc vMerge="1">
                  <a:txBody>
                    <a:bodyPr/>
                    <a:lstStyle/>
                    <a:p>
                      <a:pPr algn="ctr"/>
                      <a:endParaRPr lang="fr-FR" sz="1400" dirty="0"/>
                    </a:p>
                  </a:txBody>
                  <a:tcPr anchor="ctr"/>
                </a:tc>
              </a:tr>
              <a:tr h="397920">
                <a:tc rowSpan="3">
                  <a:txBody>
                    <a:bodyPr/>
                    <a:lstStyle/>
                    <a:p>
                      <a:pPr algn="ctr"/>
                      <a:r>
                        <a:rPr lang="fr-FR" sz="2000" dirty="0" smtClean="0">
                          <a:latin typeface="Tahoma" pitchFamily="34" charset="0"/>
                          <a:ea typeface="Tahoma" pitchFamily="34" charset="0"/>
                          <a:cs typeface="Tahoma" pitchFamily="34" charset="0"/>
                        </a:rPr>
                        <a:t>Medium</a:t>
                      </a:r>
                      <a:endParaRPr lang="fr-FR" sz="1600" dirty="0">
                        <a:latin typeface="Tahoma" pitchFamily="34" charset="0"/>
                        <a:ea typeface="Tahoma" pitchFamily="34" charset="0"/>
                        <a:cs typeface="Tahoma" pitchFamily="34" charset="0"/>
                      </a:endParaRPr>
                    </a:p>
                  </a:txBody>
                  <a:tcPr anchor="ctr">
                    <a:solidFill>
                      <a:srgbClr val="EFE7E7"/>
                    </a:solidFill>
                  </a:tcPr>
                </a:tc>
                <a:tc>
                  <a:txBody>
                    <a:bodyPr/>
                    <a:lstStyle/>
                    <a:p>
                      <a:pPr algn="ctr"/>
                      <a:r>
                        <a:rPr lang="fr-FR" sz="2000" smtClean="0">
                          <a:latin typeface="Tahoma" pitchFamily="34" charset="0"/>
                          <a:ea typeface="Tahoma" pitchFamily="34" charset="0"/>
                          <a:cs typeface="Tahoma" pitchFamily="34" charset="0"/>
                        </a:rPr>
                        <a:t>17</a:t>
                      </a:r>
                      <a:endParaRPr lang="fr-FR" sz="2000" baseline="30000" dirty="0">
                        <a:latin typeface="Tahoma" pitchFamily="34" charset="0"/>
                        <a:ea typeface="Tahoma" pitchFamily="34" charset="0"/>
                        <a:cs typeface="Tahoma" pitchFamily="34" charset="0"/>
                      </a:endParaRPr>
                    </a:p>
                  </a:txBody>
                  <a:tcPr anchor="ctr">
                    <a:solidFill>
                      <a:srgbClr val="EFE7E7"/>
                    </a:solidFill>
                  </a:tcPr>
                </a:tc>
                <a:tc rowSpan="3">
                  <a:txBody>
                    <a:bodyPr/>
                    <a:lstStyle/>
                    <a:p>
                      <a:pPr algn="ctr">
                        <a:spcAft>
                          <a:spcPts val="0"/>
                        </a:spcAft>
                      </a:pPr>
                      <a:r>
                        <a:rPr lang="fr-FR" sz="2000" b="1" kern="1200" dirty="0" smtClean="0">
                          <a:latin typeface="Tahoma" pitchFamily="34" charset="0"/>
                          <a:ea typeface="Tahoma" pitchFamily="34" charset="0"/>
                          <a:cs typeface="Tahoma" pitchFamily="34" charset="0"/>
                        </a:rPr>
                        <a:t>~3.0 </a:t>
                      </a:r>
                      <a:r>
                        <a:rPr lang="ru-RU" sz="2000" b="1" kern="1200" dirty="0" smtClean="0">
                          <a:latin typeface="Tahoma" pitchFamily="34" charset="0"/>
                          <a:ea typeface="Tahoma" pitchFamily="34" charset="0"/>
                          <a:cs typeface="Tahoma" pitchFamily="34" charset="0"/>
                        </a:rPr>
                        <a:t>-</a:t>
                      </a:r>
                      <a:r>
                        <a:rPr lang="ru-RU" sz="2000" b="1" kern="1200" baseline="0" dirty="0" smtClean="0">
                          <a:latin typeface="Tahoma" pitchFamily="34" charset="0"/>
                          <a:ea typeface="Tahoma" pitchFamily="34" charset="0"/>
                          <a:cs typeface="Tahoma" pitchFamily="34" charset="0"/>
                        </a:rPr>
                        <a:t> </a:t>
                      </a:r>
                      <a:r>
                        <a:rPr lang="fr-FR" sz="2000" b="1" kern="1200" dirty="0" smtClean="0">
                          <a:latin typeface="Tahoma" pitchFamily="34" charset="0"/>
                          <a:ea typeface="Tahoma" pitchFamily="34" charset="0"/>
                          <a:cs typeface="Tahoma" pitchFamily="34" charset="0"/>
                        </a:rPr>
                        <a:t>3.5</a:t>
                      </a:r>
                      <a:r>
                        <a:rPr lang="ru-RU" sz="2000" b="1" kern="1200" dirty="0" smtClean="0">
                          <a:latin typeface="Tahoma" pitchFamily="34" charset="0"/>
                          <a:ea typeface="Tahoma" pitchFamily="34" charset="0"/>
                          <a:cs typeface="Tahoma" pitchFamily="34" charset="0"/>
                        </a:rPr>
                        <a:t> мм</a:t>
                      </a:r>
                      <a:endParaRPr lang="fr-FR" sz="2000" b="1" kern="1200" dirty="0" smtClean="0">
                        <a:solidFill>
                          <a:schemeClr val="dk1"/>
                        </a:solidFill>
                        <a:latin typeface="Tahoma" pitchFamily="34" charset="0"/>
                        <a:ea typeface="Tahoma" pitchFamily="34" charset="0"/>
                        <a:cs typeface="Tahoma" pitchFamily="34" charset="0"/>
                      </a:endParaRPr>
                    </a:p>
                  </a:txBody>
                  <a:tcPr marL="68580" marR="68580" marT="0" marB="0" anchor="ctr">
                    <a:solidFill>
                      <a:srgbClr val="EFE7E7"/>
                    </a:solidFill>
                  </a:tcPr>
                </a:tc>
                <a:tc rowSpan="3">
                  <a:txBody>
                    <a:bodyPr/>
                    <a:lstStyle/>
                    <a:p>
                      <a:pPr algn="ctr"/>
                      <a:r>
                        <a:rPr lang="fr-FR" sz="2000" smtClean="0">
                          <a:latin typeface="Tahoma" pitchFamily="34" charset="0"/>
                          <a:ea typeface="Tahoma" pitchFamily="34" charset="0"/>
                          <a:cs typeface="Tahoma" pitchFamily="34" charset="0"/>
                        </a:rPr>
                        <a:t>5.0mm</a:t>
                      </a:r>
                      <a:endParaRPr lang="fr-FR" sz="2000" dirty="0">
                        <a:latin typeface="Tahoma" pitchFamily="34" charset="0"/>
                        <a:ea typeface="Tahoma" pitchFamily="34" charset="0"/>
                        <a:cs typeface="Tahoma" pitchFamily="34" charset="0"/>
                      </a:endParaRPr>
                    </a:p>
                  </a:txBody>
                  <a:tcPr anchor="ctr">
                    <a:solidFill>
                      <a:srgbClr val="EFE7E7"/>
                    </a:solidFill>
                  </a:tcPr>
                </a:tc>
                <a:tc rowSpan="3">
                  <a:txBody>
                    <a:bodyPr/>
                    <a:lstStyle/>
                    <a:p>
                      <a:pPr algn="ctr"/>
                      <a:r>
                        <a:rPr lang="fr-FR" sz="2000" u="sng" dirty="0" smtClean="0">
                          <a:latin typeface="Tahoma" pitchFamily="34" charset="0"/>
                          <a:ea typeface="Tahoma" pitchFamily="34" charset="0"/>
                          <a:cs typeface="Tahoma" pitchFamily="34" charset="0"/>
                        </a:rPr>
                        <a:t>&gt;</a:t>
                      </a:r>
                      <a:r>
                        <a:rPr lang="fr-FR" sz="2000" dirty="0" smtClean="0">
                          <a:latin typeface="Tahoma" pitchFamily="34" charset="0"/>
                          <a:ea typeface="Tahoma" pitchFamily="34" charset="0"/>
                          <a:cs typeface="Tahoma" pitchFamily="34" charset="0"/>
                        </a:rPr>
                        <a:t>2.25</a:t>
                      </a:r>
                      <a:endParaRPr lang="fr-FR" sz="2000" dirty="0">
                        <a:latin typeface="Tahoma" pitchFamily="34" charset="0"/>
                        <a:ea typeface="Tahoma" pitchFamily="34" charset="0"/>
                        <a:cs typeface="Tahoma" pitchFamily="34" charset="0"/>
                      </a:endParaRPr>
                    </a:p>
                  </a:txBody>
                  <a:tcPr anchor="ctr">
                    <a:solidFill>
                      <a:srgbClr val="EFE7E7"/>
                    </a:solidFill>
                  </a:tcPr>
                </a:tc>
              </a:tr>
              <a:tr h="397920">
                <a:tc vMerge="1">
                  <a:txBody>
                    <a:bodyPr/>
                    <a:lstStyle/>
                    <a:p>
                      <a:endParaRPr lang="en-AU"/>
                    </a:p>
                  </a:txBody>
                  <a:tcPr/>
                </a:tc>
                <a:tc>
                  <a:txBody>
                    <a:bodyPr/>
                    <a:lstStyle/>
                    <a:p>
                      <a:pPr algn="ctr"/>
                      <a:r>
                        <a:rPr lang="fr-FR" sz="2000" smtClean="0">
                          <a:latin typeface="Tahoma" pitchFamily="34" charset="0"/>
                          <a:ea typeface="Tahoma" pitchFamily="34" charset="0"/>
                          <a:cs typeface="Tahoma" pitchFamily="34" charset="0"/>
                        </a:rPr>
                        <a:t>22</a:t>
                      </a:r>
                      <a:endParaRPr lang="fr-FR" sz="2000" dirty="0">
                        <a:latin typeface="Tahoma" pitchFamily="34" charset="0"/>
                        <a:ea typeface="Tahoma" pitchFamily="34" charset="0"/>
                        <a:cs typeface="Tahoma" pitchFamily="34" charset="0"/>
                      </a:endParaRPr>
                    </a:p>
                  </a:txBody>
                  <a:tcPr anchor="ctr">
                    <a:solidFill>
                      <a:srgbClr val="EFE7E7"/>
                    </a:solidFill>
                  </a:tcPr>
                </a:tc>
                <a:tc vMerge="1">
                  <a:txBody>
                    <a:bodyPr/>
                    <a:lstStyle/>
                    <a:p>
                      <a:endParaRPr lang="en-AU"/>
                    </a:p>
                  </a:txBody>
                  <a:tcPr/>
                </a:tc>
                <a:tc vMerge="1">
                  <a:txBody>
                    <a:bodyPr/>
                    <a:lstStyle/>
                    <a:p>
                      <a:endParaRPr lang="en-AU"/>
                    </a:p>
                  </a:txBody>
                  <a:tcPr/>
                </a:tc>
                <a:tc vMerge="1">
                  <a:txBody>
                    <a:bodyPr/>
                    <a:lstStyle/>
                    <a:p>
                      <a:endParaRPr lang="en-AU"/>
                    </a:p>
                  </a:txBody>
                  <a:tcPr/>
                </a:tc>
              </a:tr>
              <a:tr h="486505">
                <a:tc vMerge="1">
                  <a:txBody>
                    <a:bodyPr/>
                    <a:lstStyle/>
                    <a:p>
                      <a:pPr algn="ctr"/>
                      <a:endParaRPr lang="fr-FR" sz="1400" dirty="0"/>
                    </a:p>
                  </a:txBody>
                  <a:tcPr anchor="ctr"/>
                </a:tc>
                <a:tc>
                  <a:txBody>
                    <a:bodyPr/>
                    <a:lstStyle/>
                    <a:p>
                      <a:pPr algn="ctr"/>
                      <a:r>
                        <a:rPr lang="fr-FR" sz="2000" dirty="0" smtClean="0">
                          <a:latin typeface="Tahoma" pitchFamily="34" charset="0"/>
                          <a:ea typeface="Tahoma" pitchFamily="34" charset="0"/>
                          <a:cs typeface="Tahoma" pitchFamily="34" charset="0"/>
                        </a:rPr>
                        <a:t>27</a:t>
                      </a:r>
                      <a:endParaRPr lang="fr-FR" sz="2000" dirty="0">
                        <a:latin typeface="Tahoma" pitchFamily="34" charset="0"/>
                        <a:ea typeface="Tahoma" pitchFamily="34" charset="0"/>
                        <a:cs typeface="Tahoma" pitchFamily="34" charset="0"/>
                      </a:endParaRPr>
                    </a:p>
                  </a:txBody>
                  <a:tcPr anchor="ctr">
                    <a:solidFill>
                      <a:srgbClr val="EFE7E7"/>
                    </a:solidFill>
                  </a:tcPr>
                </a:tc>
                <a:tc vMerge="1">
                  <a:txBody>
                    <a:bodyPr/>
                    <a:lstStyle/>
                    <a:p>
                      <a:pPr algn="ctr">
                        <a:spcAft>
                          <a:spcPts val="0"/>
                        </a:spcAft>
                      </a:pPr>
                      <a:endParaRPr lang="fr-FR" sz="1400" kern="1200" dirty="0" smtClean="0">
                        <a:solidFill>
                          <a:schemeClr val="dk1"/>
                        </a:solidFill>
                        <a:latin typeface="+mn-lt"/>
                        <a:ea typeface="+mn-ea"/>
                        <a:cs typeface="+mn-cs"/>
                      </a:endParaRPr>
                    </a:p>
                  </a:txBody>
                  <a:tcPr marL="68580" marR="68580" marT="0" marB="0" anchor="ctr"/>
                </a:tc>
                <a:tc vMerge="1">
                  <a:txBody>
                    <a:bodyPr/>
                    <a:lstStyle/>
                    <a:p>
                      <a:endParaRPr lang="en-AU"/>
                    </a:p>
                  </a:txBody>
                  <a:tcPr/>
                </a:tc>
                <a:tc vMerge="1">
                  <a:txBody>
                    <a:bodyPr/>
                    <a:lstStyle/>
                    <a:p>
                      <a:pPr algn="ctr"/>
                      <a:endParaRPr lang="fr-FR" sz="1400" dirty="0"/>
                    </a:p>
                  </a:txBody>
                  <a:tcPr anchor="ctr"/>
                </a:tc>
              </a:tr>
              <a:tr h="397920">
                <a:tc rowSpan="3">
                  <a:txBody>
                    <a:bodyPr/>
                    <a:lstStyle/>
                    <a:p>
                      <a:pPr algn="ctr"/>
                      <a:r>
                        <a:rPr lang="fr-FR" sz="2000" dirty="0" smtClean="0">
                          <a:latin typeface="Tahoma" pitchFamily="34" charset="0"/>
                          <a:ea typeface="Tahoma" pitchFamily="34" charset="0"/>
                          <a:cs typeface="Tahoma" pitchFamily="34" charset="0"/>
                        </a:rPr>
                        <a:t>Large</a:t>
                      </a:r>
                      <a:endParaRPr lang="fr-FR" sz="1600" dirty="0">
                        <a:latin typeface="Tahoma" pitchFamily="34" charset="0"/>
                        <a:ea typeface="Tahoma" pitchFamily="34" charset="0"/>
                        <a:cs typeface="Tahoma" pitchFamily="34" charset="0"/>
                      </a:endParaRPr>
                    </a:p>
                  </a:txBody>
                  <a:tcPr anchor="ctr">
                    <a:solidFill>
                      <a:srgbClr val="DECBCC"/>
                    </a:solidFill>
                  </a:tcPr>
                </a:tc>
                <a:tc>
                  <a:txBody>
                    <a:bodyPr/>
                    <a:lstStyle/>
                    <a:p>
                      <a:pPr algn="ctr"/>
                      <a:r>
                        <a:rPr lang="fr-FR" sz="2000" smtClean="0">
                          <a:latin typeface="Tahoma" pitchFamily="34" charset="0"/>
                          <a:ea typeface="Tahoma" pitchFamily="34" charset="0"/>
                          <a:cs typeface="Tahoma" pitchFamily="34" charset="0"/>
                        </a:rPr>
                        <a:t>17</a:t>
                      </a:r>
                      <a:endParaRPr lang="fr-FR" sz="2000" baseline="30000" dirty="0">
                        <a:latin typeface="Tahoma" pitchFamily="34" charset="0"/>
                        <a:ea typeface="Tahoma" pitchFamily="34" charset="0"/>
                        <a:cs typeface="Tahoma" pitchFamily="34" charset="0"/>
                      </a:endParaRPr>
                    </a:p>
                  </a:txBody>
                  <a:tcPr anchor="ctr">
                    <a:solidFill>
                      <a:srgbClr val="DECBCC"/>
                    </a:solidFill>
                  </a:tcPr>
                </a:tc>
                <a:tc rowSpan="3">
                  <a:txBody>
                    <a:bodyPr/>
                    <a:lstStyle/>
                    <a:p>
                      <a:pPr algn="ctr">
                        <a:spcAft>
                          <a:spcPts val="0"/>
                        </a:spcAft>
                      </a:pPr>
                      <a:r>
                        <a:rPr lang="fr-FR" sz="2000" b="1" kern="1200" dirty="0" smtClean="0">
                          <a:latin typeface="Tahoma" pitchFamily="34" charset="0"/>
                          <a:ea typeface="Tahoma" pitchFamily="34" charset="0"/>
                          <a:cs typeface="Tahoma" pitchFamily="34" charset="0"/>
                        </a:rPr>
                        <a:t>~3.5 </a:t>
                      </a:r>
                      <a:r>
                        <a:rPr lang="ru-RU" sz="2000" b="1" kern="1200" dirty="0" smtClean="0">
                          <a:latin typeface="Tahoma" pitchFamily="34" charset="0"/>
                          <a:ea typeface="Tahoma" pitchFamily="34" charset="0"/>
                          <a:cs typeface="Tahoma" pitchFamily="34" charset="0"/>
                        </a:rPr>
                        <a:t>-</a:t>
                      </a:r>
                      <a:r>
                        <a:rPr lang="fr-FR" sz="2000" b="1" kern="1200" dirty="0" smtClean="0">
                          <a:latin typeface="Tahoma" pitchFamily="34" charset="0"/>
                          <a:ea typeface="Tahoma" pitchFamily="34" charset="0"/>
                          <a:cs typeface="Tahoma" pitchFamily="34" charset="0"/>
                        </a:rPr>
                        <a:t> 4.5</a:t>
                      </a:r>
                      <a:r>
                        <a:rPr lang="ru-RU" sz="2000" b="1" kern="1200" baseline="0" dirty="0" smtClean="0">
                          <a:latin typeface="Tahoma" pitchFamily="34" charset="0"/>
                          <a:ea typeface="Tahoma" pitchFamily="34" charset="0"/>
                          <a:cs typeface="Tahoma" pitchFamily="34" charset="0"/>
                        </a:rPr>
                        <a:t> мм</a:t>
                      </a:r>
                      <a:endParaRPr lang="fr-FR" sz="2000" b="1" kern="1200" dirty="0" smtClean="0">
                        <a:solidFill>
                          <a:schemeClr val="dk1"/>
                        </a:solidFill>
                        <a:latin typeface="Tahoma" pitchFamily="34" charset="0"/>
                        <a:ea typeface="Tahoma" pitchFamily="34" charset="0"/>
                        <a:cs typeface="Tahoma" pitchFamily="34" charset="0"/>
                      </a:endParaRPr>
                    </a:p>
                  </a:txBody>
                  <a:tcPr marL="68580" marR="68580" marT="0" marB="0" anchor="ctr">
                    <a:solidFill>
                      <a:srgbClr val="DECBCC"/>
                    </a:solidFill>
                  </a:tcPr>
                </a:tc>
                <a:tc rowSpan="3">
                  <a:txBody>
                    <a:bodyPr/>
                    <a:lstStyle/>
                    <a:p>
                      <a:pPr algn="ctr"/>
                      <a:r>
                        <a:rPr lang="fr-FR" sz="2000" dirty="0" smtClean="0">
                          <a:latin typeface="Tahoma" pitchFamily="34" charset="0"/>
                          <a:ea typeface="Tahoma" pitchFamily="34" charset="0"/>
                          <a:cs typeface="Tahoma" pitchFamily="34" charset="0"/>
                        </a:rPr>
                        <a:t>6.0mm</a:t>
                      </a:r>
                      <a:endParaRPr lang="fr-FR" sz="2000" dirty="0">
                        <a:latin typeface="Tahoma" pitchFamily="34" charset="0"/>
                        <a:ea typeface="Tahoma" pitchFamily="34" charset="0"/>
                        <a:cs typeface="Tahoma" pitchFamily="34" charset="0"/>
                      </a:endParaRPr>
                    </a:p>
                  </a:txBody>
                  <a:tcPr anchor="ctr">
                    <a:solidFill>
                      <a:srgbClr val="DECBCC"/>
                    </a:solidFill>
                  </a:tcPr>
                </a:tc>
                <a:tc rowSpan="3">
                  <a:txBody>
                    <a:bodyPr/>
                    <a:lstStyle/>
                    <a:p>
                      <a:pPr algn="ctr"/>
                      <a:r>
                        <a:rPr lang="fr-FR" sz="2000" u="sng" dirty="0" smtClean="0">
                          <a:latin typeface="Tahoma" pitchFamily="34" charset="0"/>
                          <a:ea typeface="Tahoma" pitchFamily="34" charset="0"/>
                          <a:cs typeface="Tahoma" pitchFamily="34" charset="0"/>
                        </a:rPr>
                        <a:t>&gt;</a:t>
                      </a:r>
                      <a:r>
                        <a:rPr lang="fr-FR" sz="2000" dirty="0" smtClean="0">
                          <a:latin typeface="Tahoma" pitchFamily="34" charset="0"/>
                          <a:ea typeface="Tahoma" pitchFamily="34" charset="0"/>
                          <a:cs typeface="Tahoma" pitchFamily="34" charset="0"/>
                        </a:rPr>
                        <a:t>2.50</a:t>
                      </a:r>
                      <a:endParaRPr lang="fr-FR" sz="2000" dirty="0">
                        <a:latin typeface="Tahoma" pitchFamily="34" charset="0"/>
                        <a:ea typeface="Tahoma" pitchFamily="34" charset="0"/>
                        <a:cs typeface="Tahoma" pitchFamily="34" charset="0"/>
                      </a:endParaRPr>
                    </a:p>
                  </a:txBody>
                  <a:tcPr anchor="ctr">
                    <a:solidFill>
                      <a:srgbClr val="DECBCC"/>
                    </a:solidFill>
                  </a:tcPr>
                </a:tc>
              </a:tr>
              <a:tr h="397920">
                <a:tc vMerge="1">
                  <a:txBody>
                    <a:bodyPr/>
                    <a:lstStyle/>
                    <a:p>
                      <a:endParaRPr lang="en-AU"/>
                    </a:p>
                  </a:txBody>
                  <a:tcPr/>
                </a:tc>
                <a:tc>
                  <a:txBody>
                    <a:bodyPr/>
                    <a:lstStyle/>
                    <a:p>
                      <a:pPr algn="ctr"/>
                      <a:r>
                        <a:rPr lang="fr-FR" sz="2000" smtClean="0">
                          <a:latin typeface="Tahoma" pitchFamily="34" charset="0"/>
                          <a:ea typeface="Tahoma" pitchFamily="34" charset="0"/>
                          <a:cs typeface="Tahoma" pitchFamily="34" charset="0"/>
                        </a:rPr>
                        <a:t>22</a:t>
                      </a:r>
                      <a:endParaRPr lang="fr-FR" sz="2000" dirty="0">
                        <a:latin typeface="Tahoma" pitchFamily="34" charset="0"/>
                        <a:ea typeface="Tahoma" pitchFamily="34" charset="0"/>
                        <a:cs typeface="Tahoma" pitchFamily="34" charset="0"/>
                      </a:endParaRPr>
                    </a:p>
                  </a:txBody>
                  <a:tcPr anchor="ctr">
                    <a:solidFill>
                      <a:srgbClr val="DECBCC"/>
                    </a:solidFill>
                  </a:tcPr>
                </a:tc>
                <a:tc vMerge="1">
                  <a:txBody>
                    <a:bodyPr/>
                    <a:lstStyle/>
                    <a:p>
                      <a:endParaRPr lang="en-AU"/>
                    </a:p>
                  </a:txBody>
                  <a:tcPr/>
                </a:tc>
                <a:tc vMerge="1">
                  <a:txBody>
                    <a:bodyPr/>
                    <a:lstStyle/>
                    <a:p>
                      <a:endParaRPr lang="en-AU"/>
                    </a:p>
                  </a:txBody>
                  <a:tcPr/>
                </a:tc>
                <a:tc vMerge="1">
                  <a:txBody>
                    <a:bodyPr/>
                    <a:lstStyle/>
                    <a:p>
                      <a:endParaRPr lang="en-AU"/>
                    </a:p>
                  </a:txBody>
                  <a:tcPr/>
                </a:tc>
              </a:tr>
              <a:tr h="486505">
                <a:tc vMerge="1">
                  <a:txBody>
                    <a:bodyPr/>
                    <a:lstStyle/>
                    <a:p>
                      <a:pPr algn="ctr"/>
                      <a:endParaRPr lang="fr-FR" sz="1400" dirty="0"/>
                    </a:p>
                  </a:txBody>
                  <a:tcPr anchor="ctr"/>
                </a:tc>
                <a:tc>
                  <a:txBody>
                    <a:bodyPr/>
                    <a:lstStyle/>
                    <a:p>
                      <a:pPr algn="ctr"/>
                      <a:r>
                        <a:rPr lang="fr-FR" sz="2000" dirty="0" smtClean="0">
                          <a:latin typeface="Tahoma" pitchFamily="34" charset="0"/>
                          <a:ea typeface="Tahoma" pitchFamily="34" charset="0"/>
                          <a:cs typeface="Tahoma" pitchFamily="34" charset="0"/>
                        </a:rPr>
                        <a:t>27</a:t>
                      </a:r>
                      <a:endParaRPr lang="fr-FR" sz="2000" dirty="0">
                        <a:latin typeface="Tahoma" pitchFamily="34" charset="0"/>
                        <a:ea typeface="Tahoma" pitchFamily="34" charset="0"/>
                        <a:cs typeface="Tahoma" pitchFamily="34" charset="0"/>
                      </a:endParaRPr>
                    </a:p>
                  </a:txBody>
                  <a:tcPr anchor="ctr">
                    <a:solidFill>
                      <a:srgbClr val="DECBCC"/>
                    </a:solidFill>
                  </a:tcPr>
                </a:tc>
                <a:tc vMerge="1">
                  <a:txBody>
                    <a:bodyPr/>
                    <a:lstStyle/>
                    <a:p>
                      <a:pPr algn="ctr">
                        <a:spcAft>
                          <a:spcPts val="0"/>
                        </a:spcAft>
                      </a:pPr>
                      <a:endParaRPr lang="fr-FR" sz="1400" kern="1200" dirty="0" smtClean="0">
                        <a:solidFill>
                          <a:schemeClr val="dk1"/>
                        </a:solidFill>
                        <a:latin typeface="+mn-lt"/>
                        <a:ea typeface="+mn-ea"/>
                        <a:cs typeface="+mn-cs"/>
                      </a:endParaRPr>
                    </a:p>
                  </a:txBody>
                  <a:tcPr marL="68580" marR="68580" marT="0" marB="0" anchor="ctr"/>
                </a:tc>
                <a:tc vMerge="1">
                  <a:txBody>
                    <a:bodyPr/>
                    <a:lstStyle/>
                    <a:p>
                      <a:endParaRPr lang="en-AU"/>
                    </a:p>
                  </a:txBody>
                  <a:tcPr/>
                </a:tc>
                <a:tc vMerge="1">
                  <a:txBody>
                    <a:bodyPr/>
                    <a:lstStyle/>
                    <a:p>
                      <a:pPr algn="ctr"/>
                      <a:endParaRPr lang="fr-FR" sz="1400" dirty="0"/>
                    </a:p>
                  </a:txBody>
                  <a:tcPr anchor="ctr"/>
                </a:tc>
              </a:tr>
            </a:tbl>
          </a:graphicData>
        </a:graphic>
      </p:graphicFrame>
      <p:sp>
        <p:nvSpPr>
          <p:cNvPr id="8" name="TextBox 7"/>
          <p:cNvSpPr txBox="1"/>
          <p:nvPr/>
        </p:nvSpPr>
        <p:spPr>
          <a:xfrm>
            <a:off x="609600" y="5871881"/>
            <a:ext cx="6598926" cy="307777"/>
          </a:xfrm>
          <a:prstGeom prst="rect">
            <a:avLst/>
          </a:prstGeom>
          <a:noFill/>
          <a:ln>
            <a:noFill/>
          </a:ln>
        </p:spPr>
        <p:txBody>
          <a:bodyPr wrap="square" rtlCol="0">
            <a:spAutoFit/>
          </a:bodyPr>
          <a:lstStyle/>
          <a:p>
            <a:pPr marL="228600" indent="-228600"/>
            <a:r>
              <a:rPr lang="en-AU" sz="1400" dirty="0" smtClean="0">
                <a:solidFill>
                  <a:schemeClr val="accent6"/>
                </a:solidFill>
              </a:rPr>
              <a:t>* </a:t>
            </a:r>
            <a:r>
              <a:rPr lang="ru-RU" sz="1400" dirty="0" smtClean="0">
                <a:solidFill>
                  <a:schemeClr val="accent6"/>
                </a:solidFill>
              </a:rPr>
              <a:t>При пограничном размере артерии </a:t>
            </a:r>
            <a:r>
              <a:rPr lang="en-AU" sz="1400" dirty="0" smtClean="0">
                <a:solidFill>
                  <a:schemeClr val="accent6"/>
                </a:solidFill>
              </a:rPr>
              <a:t> </a:t>
            </a:r>
            <a:r>
              <a:rPr lang="ru-RU" sz="1400" dirty="0" smtClean="0">
                <a:solidFill>
                  <a:schemeClr val="accent6"/>
                </a:solidFill>
              </a:rPr>
              <a:t>выбирайте меньший размер </a:t>
            </a:r>
            <a:r>
              <a:rPr lang="ru-RU" sz="1400" dirty="0" err="1" smtClean="0">
                <a:solidFill>
                  <a:schemeClr val="accent6"/>
                </a:solidFill>
              </a:rPr>
              <a:t>стента</a:t>
            </a:r>
            <a:r>
              <a:rPr lang="ru-RU" sz="1400" dirty="0" smtClean="0">
                <a:solidFill>
                  <a:schemeClr val="accent6"/>
                </a:solidFill>
              </a:rPr>
              <a:t>   </a:t>
            </a:r>
            <a:endParaRPr lang="en-AU" sz="1400" dirty="0" smtClean="0">
              <a:solidFill>
                <a:schemeClr val="accent6"/>
              </a:solidFill>
            </a:endParaRPr>
          </a:p>
        </p:txBody>
      </p:sp>
      <p:sp>
        <p:nvSpPr>
          <p:cNvPr id="6" name="Oval 5"/>
          <p:cNvSpPr/>
          <p:nvPr/>
        </p:nvSpPr>
        <p:spPr>
          <a:xfrm>
            <a:off x="7208526" y="5673806"/>
            <a:ext cx="1935474" cy="1084520"/>
          </a:xfrm>
          <a:prstGeom prst="ellipse">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ru-RU" sz="1500" b="1" dirty="0" smtClean="0"/>
              <a:t>Угол бифуркации</a:t>
            </a:r>
            <a:r>
              <a:rPr lang="en-AU" sz="1500" b="1" dirty="0" smtClean="0"/>
              <a:t>: </a:t>
            </a:r>
            <a:br>
              <a:rPr lang="en-AU" sz="1500" b="1" dirty="0" smtClean="0"/>
            </a:br>
            <a:r>
              <a:rPr lang="en-AU" sz="1500" b="1" dirty="0" smtClean="0"/>
              <a:t>30-70</a:t>
            </a:r>
            <a:r>
              <a:rPr lang="en-AU" sz="1500" b="1" dirty="0" smtClean="0">
                <a:latin typeface="Tahoma"/>
                <a:ea typeface="Tahoma"/>
                <a:cs typeface="Tahoma"/>
              </a:rPr>
              <a:t>°</a:t>
            </a:r>
            <a:endParaRPr lang="en-AU" sz="1500" b="1" dirty="0"/>
          </a:p>
        </p:txBody>
      </p:sp>
    </p:spTree>
    <p:extLst>
      <p:ext uri="{BB962C8B-B14F-4D97-AF65-F5344CB8AC3E}">
        <p14:creationId xmlns:p14="http://schemas.microsoft.com/office/powerpoint/2010/main" xmlns="" val="12984114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590" y="566057"/>
            <a:ext cx="8248954" cy="5360609"/>
          </a:xfrm>
        </p:spPr>
        <p:txBody>
          <a:bodyPr/>
          <a:lstStyle/>
          <a:p>
            <a:pPr algn="just"/>
            <a:r>
              <a:rPr lang="ru-RU" sz="1400" b="0" dirty="0" smtClean="0">
                <a:solidFill>
                  <a:schemeClr val="tx1">
                    <a:lumMod val="50000"/>
                  </a:schemeClr>
                </a:solidFill>
              </a:rPr>
              <a:t/>
            </a:r>
            <a:br>
              <a:rPr lang="ru-RU" sz="1400" b="0" dirty="0" smtClean="0">
                <a:solidFill>
                  <a:schemeClr val="tx1">
                    <a:lumMod val="50000"/>
                  </a:schemeClr>
                </a:solidFill>
              </a:rPr>
            </a:br>
            <a:r>
              <a:rPr lang="ru-RU" sz="1400" b="0" dirty="0">
                <a:solidFill>
                  <a:schemeClr val="tx1">
                    <a:lumMod val="50000"/>
                  </a:schemeClr>
                </a:solidFill>
              </a:rPr>
              <a:t/>
            </a:r>
            <a:br>
              <a:rPr lang="ru-RU" sz="1400" b="0" dirty="0">
                <a:solidFill>
                  <a:schemeClr val="tx1">
                    <a:lumMod val="50000"/>
                  </a:schemeClr>
                </a:solidFill>
              </a:rPr>
            </a:br>
            <a:r>
              <a:rPr lang="ru-RU" sz="1400" b="0" dirty="0">
                <a:solidFill>
                  <a:schemeClr val="tx1">
                    <a:lumMod val="50000"/>
                  </a:schemeClr>
                </a:solidFill>
              </a:rPr>
              <a:t/>
            </a:r>
            <a:br>
              <a:rPr lang="ru-RU" sz="1400" b="0" dirty="0">
                <a:solidFill>
                  <a:schemeClr val="tx1">
                    <a:lumMod val="50000"/>
                  </a:schemeClr>
                </a:solidFill>
              </a:rPr>
            </a:br>
            <a:r>
              <a:rPr lang="ru-RU" sz="1600" b="0" dirty="0" smtClean="0">
                <a:solidFill>
                  <a:schemeClr val="tx1">
                    <a:lumMod val="50000"/>
                  </a:schemeClr>
                </a:solidFill>
              </a:rPr>
              <a:t>…</a:t>
            </a:r>
            <a:r>
              <a:rPr lang="ru-RU" sz="2400" b="0" dirty="0" smtClean="0">
                <a:solidFill>
                  <a:schemeClr val="tx1">
                    <a:lumMod val="50000"/>
                  </a:schemeClr>
                </a:solidFill>
                <a:latin typeface="+mn-lt"/>
              </a:rPr>
              <a:t>Еще одним уникальным свойством   </a:t>
            </a:r>
            <a:r>
              <a:rPr lang="ru-RU" sz="2400" b="0" dirty="0" err="1" smtClean="0">
                <a:solidFill>
                  <a:schemeClr val="tx1">
                    <a:lumMod val="50000"/>
                  </a:schemeClr>
                </a:solidFill>
                <a:latin typeface="+mn-lt"/>
              </a:rPr>
              <a:t>стентов</a:t>
            </a:r>
            <a:r>
              <a:rPr lang="ru-RU" sz="2400" b="0" dirty="0" smtClean="0">
                <a:solidFill>
                  <a:schemeClr val="tx1">
                    <a:lumMod val="50000"/>
                  </a:schemeClr>
                </a:solidFill>
                <a:latin typeface="+mn-lt"/>
              </a:rPr>
              <a:t>              </a:t>
            </a:r>
            <a:r>
              <a:rPr lang="en-US" sz="2400" dirty="0" smtClean="0">
                <a:latin typeface="+mn-lt"/>
              </a:rPr>
              <a:t>X</a:t>
            </a:r>
            <a:r>
              <a:rPr lang="ru-RU" sz="2400" dirty="0" smtClean="0">
                <a:latin typeface="+mn-lt"/>
              </a:rPr>
              <a:t>-</a:t>
            </a:r>
            <a:r>
              <a:rPr lang="en-US" sz="2400" dirty="0" smtClean="0">
                <a:latin typeface="+mn-lt"/>
              </a:rPr>
              <a:t>position </a:t>
            </a:r>
            <a:r>
              <a:rPr lang="ru-RU" sz="2400" dirty="0">
                <a:latin typeface="+mn-lt"/>
              </a:rPr>
              <a:t>(</a:t>
            </a:r>
            <a:r>
              <a:rPr lang="en-US" sz="2400" dirty="0">
                <a:latin typeface="+mn-lt"/>
              </a:rPr>
              <a:t>BMS) </a:t>
            </a:r>
            <a:r>
              <a:rPr lang="ru-RU" sz="2400" dirty="0">
                <a:latin typeface="+mn-lt"/>
              </a:rPr>
              <a:t>и </a:t>
            </a:r>
            <a:r>
              <a:rPr lang="en-US" sz="2400" dirty="0" smtClean="0">
                <a:latin typeface="+mn-lt"/>
              </a:rPr>
              <a:t>X</a:t>
            </a:r>
            <a:r>
              <a:rPr lang="ru-RU" sz="2400" dirty="0" smtClean="0">
                <a:latin typeface="+mn-lt"/>
              </a:rPr>
              <a:t>-</a:t>
            </a:r>
            <a:r>
              <a:rPr lang="en-US" sz="2400" dirty="0" smtClean="0">
                <a:latin typeface="+mn-lt"/>
              </a:rPr>
              <a:t>position </a:t>
            </a:r>
            <a:r>
              <a:rPr lang="en-US" sz="2400" dirty="0">
                <a:latin typeface="+mn-lt"/>
              </a:rPr>
              <a:t>S </a:t>
            </a:r>
            <a:r>
              <a:rPr lang="ru-RU" sz="2400" dirty="0">
                <a:latin typeface="+mn-lt"/>
              </a:rPr>
              <a:t>(</a:t>
            </a:r>
            <a:r>
              <a:rPr lang="en-US" sz="2400" dirty="0">
                <a:latin typeface="+mn-lt"/>
              </a:rPr>
              <a:t>DES) </a:t>
            </a:r>
            <a:r>
              <a:rPr lang="ru-RU" sz="2400" b="0" dirty="0" smtClean="0">
                <a:solidFill>
                  <a:schemeClr val="tx1">
                    <a:lumMod val="50000"/>
                  </a:schemeClr>
                </a:solidFill>
                <a:latin typeface="+mn-lt"/>
              </a:rPr>
              <a:t>является соединение смежных «корон» </a:t>
            </a:r>
            <a:r>
              <a:rPr lang="ru-RU" sz="2400" b="0" dirty="0" err="1" smtClean="0">
                <a:solidFill>
                  <a:schemeClr val="tx1">
                    <a:lumMod val="50000"/>
                  </a:schemeClr>
                </a:solidFill>
                <a:latin typeface="+mn-lt"/>
              </a:rPr>
              <a:t>стента</a:t>
            </a:r>
            <a:r>
              <a:rPr lang="ru-RU" sz="2400" b="0" dirty="0" smtClean="0">
                <a:solidFill>
                  <a:schemeClr val="tx1">
                    <a:lumMod val="50000"/>
                  </a:schemeClr>
                </a:solidFill>
                <a:latin typeface="+mn-lt"/>
              </a:rPr>
              <a:t>                               при помощи рассоединяемых</a:t>
            </a:r>
            <a:r>
              <a:rPr lang="ru-RU" sz="2400" b="0" dirty="0">
                <a:solidFill>
                  <a:schemeClr val="tx1">
                    <a:lumMod val="50000"/>
                  </a:schemeClr>
                </a:solidFill>
                <a:latin typeface="+mn-lt"/>
              </a:rPr>
              <a:t> </a:t>
            </a:r>
            <a:r>
              <a:rPr lang="ru-RU" sz="2400" b="0" dirty="0" smtClean="0">
                <a:solidFill>
                  <a:schemeClr val="tx1">
                    <a:lumMod val="50000"/>
                  </a:schemeClr>
                </a:solidFill>
                <a:latin typeface="+mn-lt"/>
              </a:rPr>
              <a:t>перемычек</a:t>
            </a:r>
            <a:br>
              <a:rPr lang="ru-RU" sz="2400" b="0" dirty="0" smtClean="0">
                <a:solidFill>
                  <a:schemeClr val="tx1">
                    <a:lumMod val="50000"/>
                  </a:schemeClr>
                </a:solidFill>
                <a:latin typeface="+mn-lt"/>
              </a:rPr>
            </a:br>
            <a:r>
              <a:rPr lang="ru-RU" sz="2400" b="0" dirty="0" smtClean="0">
                <a:solidFill>
                  <a:schemeClr val="tx1">
                    <a:lumMod val="50000"/>
                  </a:schemeClr>
                </a:solidFill>
                <a:latin typeface="+mn-lt"/>
              </a:rPr>
              <a:t> </a:t>
            </a:r>
            <a:br>
              <a:rPr lang="ru-RU" sz="2400" b="0" dirty="0" smtClean="0">
                <a:solidFill>
                  <a:schemeClr val="tx1">
                    <a:lumMod val="50000"/>
                  </a:schemeClr>
                </a:solidFill>
                <a:latin typeface="+mn-lt"/>
              </a:rPr>
            </a:br>
            <a:r>
              <a:rPr lang="ru-RU" sz="2400" b="0" dirty="0" smtClean="0">
                <a:solidFill>
                  <a:schemeClr val="tx1">
                    <a:lumMod val="50000"/>
                  </a:schemeClr>
                </a:solidFill>
                <a:latin typeface="+mn-lt"/>
              </a:rPr>
              <a:t>      При выполнении </a:t>
            </a:r>
            <a:r>
              <a:rPr lang="ru-RU" sz="2400" b="0" dirty="0" err="1" smtClean="0">
                <a:solidFill>
                  <a:schemeClr val="tx1"/>
                </a:solidFill>
                <a:latin typeface="+mn-lt"/>
              </a:rPr>
              <a:t>бифуркационного</a:t>
            </a:r>
            <a:r>
              <a:rPr lang="ru-RU" sz="2400" b="0" dirty="0" smtClean="0">
                <a:solidFill>
                  <a:schemeClr val="tx1"/>
                </a:solidFill>
                <a:latin typeface="+mn-lt"/>
              </a:rPr>
              <a:t> </a:t>
            </a:r>
            <a:r>
              <a:rPr lang="ru-RU" sz="2400" b="0" dirty="0" err="1" smtClean="0">
                <a:solidFill>
                  <a:schemeClr val="tx1"/>
                </a:solidFill>
                <a:latin typeface="+mn-lt"/>
              </a:rPr>
              <a:t>стентирования</a:t>
            </a:r>
            <a:r>
              <a:rPr lang="ru-RU" sz="2400" b="0" dirty="0" smtClean="0">
                <a:solidFill>
                  <a:schemeClr val="tx1"/>
                </a:solidFill>
                <a:latin typeface="+mn-lt"/>
              </a:rPr>
              <a:t> </a:t>
            </a:r>
            <a:r>
              <a:rPr lang="ru-RU" sz="2400" b="0" dirty="0" smtClean="0">
                <a:solidFill>
                  <a:schemeClr val="tx1">
                    <a:lumMod val="50000"/>
                  </a:schemeClr>
                </a:solidFill>
                <a:latin typeface="+mn-lt"/>
              </a:rPr>
              <a:t>инфляция баллонного катетера, проведенного по проводнику между соседними корнами, вызывает дезинтеграцию необходимого количества перемычек, открывая широкий доступ в боковую ветвь и создавая хорошую основу для </a:t>
            </a:r>
            <a:r>
              <a:rPr lang="en-US" sz="2400" b="0" dirty="0" smtClean="0">
                <a:solidFill>
                  <a:schemeClr val="tx1">
                    <a:lumMod val="50000"/>
                  </a:schemeClr>
                </a:solidFill>
                <a:latin typeface="+mn-lt"/>
              </a:rPr>
              <a:t>T-</a:t>
            </a:r>
            <a:r>
              <a:rPr lang="ru-RU" sz="2400" b="0" dirty="0" err="1" smtClean="0">
                <a:solidFill>
                  <a:schemeClr val="tx1">
                    <a:lumMod val="50000"/>
                  </a:schemeClr>
                </a:solidFill>
                <a:latin typeface="+mn-lt"/>
              </a:rPr>
              <a:t>стентирования</a:t>
            </a:r>
            <a:r>
              <a:rPr lang="ru-RU" sz="2400" b="0" dirty="0" smtClean="0">
                <a:solidFill>
                  <a:schemeClr val="tx1">
                    <a:lumMod val="50000"/>
                  </a:schemeClr>
                </a:solidFill>
                <a:latin typeface="+mn-lt"/>
              </a:rPr>
              <a:t/>
            </a:r>
            <a:br>
              <a:rPr lang="ru-RU" sz="2400" b="0" dirty="0" smtClean="0">
                <a:solidFill>
                  <a:schemeClr val="tx1">
                    <a:lumMod val="50000"/>
                  </a:schemeClr>
                </a:solidFill>
                <a:latin typeface="+mn-lt"/>
              </a:rPr>
            </a:br>
            <a:r>
              <a:rPr lang="ru-RU" sz="1600" b="0" dirty="0">
                <a:solidFill>
                  <a:schemeClr val="tx1">
                    <a:lumMod val="50000"/>
                  </a:schemeClr>
                </a:solidFill>
              </a:rPr>
              <a:t/>
            </a:r>
            <a:br>
              <a:rPr lang="ru-RU" sz="1600" b="0" dirty="0">
                <a:solidFill>
                  <a:schemeClr val="tx1">
                    <a:lumMod val="50000"/>
                  </a:schemeClr>
                </a:solidFill>
              </a:rPr>
            </a:br>
            <a:endParaRPr lang="fr-FR" sz="1600" b="0" dirty="0">
              <a:solidFill>
                <a:schemeClr val="tx1">
                  <a:lumMod val="50000"/>
                </a:schemeClr>
              </a:solidFill>
              <a:latin typeface="+mj-lt"/>
            </a:endParaRPr>
          </a:p>
        </p:txBody>
      </p:sp>
      <p:sp>
        <p:nvSpPr>
          <p:cNvPr id="5" name="Slide Number Placeholder 4"/>
          <p:cNvSpPr>
            <a:spLocks noGrp="1"/>
          </p:cNvSpPr>
          <p:nvPr>
            <p:ph type="sldNum" sz="quarter" idx="11"/>
          </p:nvPr>
        </p:nvSpPr>
        <p:spPr/>
        <p:txBody>
          <a:bodyPr/>
          <a:lstStyle/>
          <a:p>
            <a:pPr>
              <a:defRPr/>
            </a:pPr>
            <a:fld id="{CB850343-8971-D443-952F-BD1C465A9BEC}" type="slidenum">
              <a:rPr lang="fr-FR" smtClean="0"/>
              <a:pPr>
                <a:defRPr/>
              </a:pPr>
              <a:t>19</a:t>
            </a:fld>
            <a:endParaRPr lang="fr-FR" dirty="0"/>
          </a:p>
        </p:txBody>
      </p:sp>
    </p:spTree>
    <p:extLst>
      <p:ext uri="{BB962C8B-B14F-4D97-AF65-F5344CB8AC3E}">
        <p14:creationId xmlns:p14="http://schemas.microsoft.com/office/powerpoint/2010/main" xmlns="" val="1158135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312" y="981075"/>
            <a:ext cx="8135937" cy="5258951"/>
          </a:xfrm>
        </p:spPr>
        <p:txBody>
          <a:bodyPr>
            <a:normAutofit lnSpcReduction="10000"/>
          </a:bodyPr>
          <a:lstStyle/>
          <a:p>
            <a:pPr marL="363538" indent="-363538">
              <a:buFont typeface="Arial" pitchFamily="34" charset="0"/>
              <a:buChar char="•"/>
            </a:pPr>
            <a:r>
              <a:rPr lang="ru-RU" sz="2800" dirty="0" smtClean="0">
                <a:latin typeface="+mn-lt"/>
              </a:rPr>
              <a:t>Основана в </a:t>
            </a:r>
            <a:r>
              <a:rPr lang="en-AU" sz="2800" dirty="0" smtClean="0">
                <a:latin typeface="+mn-lt"/>
              </a:rPr>
              <a:t>2006 </a:t>
            </a:r>
            <a:r>
              <a:rPr lang="ru-RU" sz="2800" dirty="0" smtClean="0">
                <a:latin typeface="+mn-lt"/>
              </a:rPr>
              <a:t>году</a:t>
            </a:r>
            <a:r>
              <a:rPr lang="en-AU" sz="2800" dirty="0" smtClean="0">
                <a:latin typeface="+mn-lt"/>
              </a:rPr>
              <a:t>:</a:t>
            </a:r>
          </a:p>
          <a:p>
            <a:pPr marL="763588" lvl="2" indent="-363538">
              <a:buClr>
                <a:srgbClr val="C00000"/>
              </a:buClr>
              <a:buFont typeface="Courier New" pitchFamily="49" charset="0"/>
              <a:buChar char="o"/>
            </a:pPr>
            <a:r>
              <a:rPr lang="en-AU" sz="2400" dirty="0" smtClean="0">
                <a:latin typeface="+mn-lt"/>
              </a:rPr>
              <a:t>Jacques Seguin, </a:t>
            </a:r>
            <a:r>
              <a:rPr lang="ru-RU" sz="2400" dirty="0" smtClean="0">
                <a:latin typeface="+mn-lt"/>
              </a:rPr>
              <a:t>основатель </a:t>
            </a:r>
            <a:r>
              <a:rPr lang="en-AU" sz="2400" dirty="0" err="1" smtClean="0">
                <a:latin typeface="+mn-lt"/>
              </a:rPr>
              <a:t>CoreValve</a:t>
            </a:r>
            <a:endParaRPr lang="en-AU" sz="2400" dirty="0" smtClean="0">
              <a:latin typeface="+mn-lt"/>
            </a:endParaRPr>
          </a:p>
          <a:p>
            <a:pPr marL="763588" lvl="2" indent="-363538">
              <a:buClr>
                <a:srgbClr val="C00000"/>
              </a:buClr>
              <a:buFont typeface="Courier New" pitchFamily="49" charset="0"/>
              <a:buChar char="o"/>
            </a:pPr>
            <a:r>
              <a:rPr lang="en-AU" sz="2400" dirty="0" err="1" smtClean="0">
                <a:latin typeface="+mn-lt"/>
              </a:rPr>
              <a:t>Gonzague</a:t>
            </a:r>
            <a:r>
              <a:rPr lang="en-AU" sz="2400" dirty="0" smtClean="0">
                <a:latin typeface="+mn-lt"/>
              </a:rPr>
              <a:t> </a:t>
            </a:r>
            <a:r>
              <a:rPr lang="en-AU" sz="2400" dirty="0" err="1" smtClean="0">
                <a:latin typeface="+mn-lt"/>
              </a:rPr>
              <a:t>Issenmann</a:t>
            </a:r>
            <a:endParaRPr lang="en-AU" sz="2400" dirty="0" smtClean="0">
              <a:latin typeface="+mn-lt"/>
            </a:endParaRPr>
          </a:p>
          <a:p>
            <a:pPr marL="363538" indent="-363538">
              <a:buFont typeface="Arial" pitchFamily="34" charset="0"/>
              <a:buChar char="•"/>
            </a:pPr>
            <a:r>
              <a:rPr lang="ru-RU" sz="2800" dirty="0" smtClean="0">
                <a:latin typeface="+mn-lt"/>
              </a:rPr>
              <a:t>Штаб-квартира в Париже, Франция</a:t>
            </a:r>
            <a:endParaRPr lang="en-AU" sz="2800" dirty="0" smtClean="0">
              <a:latin typeface="+mn-lt"/>
            </a:endParaRPr>
          </a:p>
          <a:p>
            <a:pPr marL="363538" indent="-363538">
              <a:buFont typeface="Arial" pitchFamily="34" charset="0"/>
              <a:buChar char="•"/>
            </a:pPr>
            <a:r>
              <a:rPr lang="ru-RU" sz="2800" dirty="0" smtClean="0">
                <a:latin typeface="+mn-lt"/>
              </a:rPr>
              <a:t>Офис </a:t>
            </a:r>
            <a:r>
              <a:rPr lang="en-AU" sz="2800" dirty="0" smtClean="0">
                <a:latin typeface="+mn-lt"/>
              </a:rPr>
              <a:t>R&amp;D </a:t>
            </a:r>
            <a:r>
              <a:rPr lang="ru-RU" sz="2800" dirty="0" smtClean="0">
                <a:latin typeface="+mn-lt"/>
              </a:rPr>
              <a:t>в </a:t>
            </a:r>
            <a:r>
              <a:rPr lang="ru-RU" sz="2800" dirty="0" err="1" smtClean="0">
                <a:latin typeface="+mn-lt"/>
              </a:rPr>
              <a:t>Принстоне</a:t>
            </a:r>
            <a:r>
              <a:rPr lang="en-AU" sz="2800" dirty="0" smtClean="0">
                <a:latin typeface="+mn-lt"/>
              </a:rPr>
              <a:t>, New Jersey, USA</a:t>
            </a:r>
          </a:p>
          <a:p>
            <a:pPr marL="363538" indent="-363538">
              <a:buFont typeface="Arial" pitchFamily="34" charset="0"/>
              <a:buChar char="•"/>
            </a:pPr>
            <a:r>
              <a:rPr lang="ru-RU" sz="2800" dirty="0" smtClean="0">
                <a:latin typeface="+mn-lt"/>
              </a:rPr>
              <a:t>Производство в Германии и Франции</a:t>
            </a:r>
            <a:endParaRPr lang="en-AU" sz="2800" dirty="0" smtClean="0">
              <a:latin typeface="+mn-lt"/>
            </a:endParaRPr>
          </a:p>
          <a:p>
            <a:pPr marL="363538" indent="-363538">
              <a:buFont typeface="Arial" pitchFamily="34" charset="0"/>
              <a:buChar char="•"/>
            </a:pPr>
            <a:r>
              <a:rPr lang="ru-RU" sz="2800" dirty="0">
                <a:latin typeface="+mn-lt"/>
              </a:rPr>
              <a:t>М</a:t>
            </a:r>
            <a:r>
              <a:rPr lang="ru-RU" sz="2800" dirty="0" smtClean="0">
                <a:latin typeface="+mn-lt"/>
              </a:rPr>
              <a:t>аркировка </a:t>
            </a:r>
            <a:r>
              <a:rPr lang="en-AU" sz="2800" dirty="0" smtClean="0">
                <a:latin typeface="+mn-lt"/>
              </a:rPr>
              <a:t>CE </a:t>
            </a:r>
            <a:r>
              <a:rPr lang="ru-RU" sz="2800" dirty="0" smtClean="0">
                <a:latin typeface="+mn-lt"/>
              </a:rPr>
              <a:t>продукции получена в  2010</a:t>
            </a:r>
            <a:endParaRPr lang="en-AU" sz="2800" dirty="0" smtClean="0">
              <a:latin typeface="+mn-lt"/>
            </a:endParaRPr>
          </a:p>
          <a:p>
            <a:pPr marL="363538" indent="-363538">
              <a:buFont typeface="Arial" pitchFamily="34" charset="0"/>
              <a:buChar char="•"/>
            </a:pPr>
            <a:r>
              <a:rPr lang="en-AU" sz="2800" dirty="0" smtClean="0">
                <a:latin typeface="+mn-lt"/>
              </a:rPr>
              <a:t>IPO </a:t>
            </a:r>
            <a:r>
              <a:rPr lang="ru-RU" sz="2800" dirty="0" smtClean="0">
                <a:latin typeface="+mn-lt"/>
              </a:rPr>
              <a:t>в Октябре </a:t>
            </a:r>
            <a:r>
              <a:rPr lang="en-AU" sz="2800" dirty="0" smtClean="0">
                <a:latin typeface="+mn-lt"/>
              </a:rPr>
              <a:t>2010, </a:t>
            </a:r>
            <a:r>
              <a:rPr lang="ru-RU" sz="2800" dirty="0" smtClean="0">
                <a:latin typeface="+mn-lt"/>
              </a:rPr>
              <a:t>размещение на </a:t>
            </a:r>
            <a:r>
              <a:rPr lang="en-AU" sz="2800" dirty="0" err="1" smtClean="0">
                <a:latin typeface="+mn-lt"/>
              </a:rPr>
              <a:t>EuroNext</a:t>
            </a:r>
            <a:r>
              <a:rPr lang="en-AU" sz="2800" dirty="0" smtClean="0">
                <a:latin typeface="+mn-lt"/>
              </a:rPr>
              <a:t> </a:t>
            </a:r>
            <a:r>
              <a:rPr lang="ru-RU" sz="2800" dirty="0" smtClean="0">
                <a:latin typeface="+mn-lt"/>
              </a:rPr>
              <a:t>во Франции, биржевой индекс </a:t>
            </a:r>
            <a:r>
              <a:rPr lang="en-AU" sz="2800" dirty="0" smtClean="0">
                <a:latin typeface="+mn-lt"/>
              </a:rPr>
              <a:t>STNT</a:t>
            </a:r>
          </a:p>
          <a:p>
            <a:pPr marL="363538" indent="-363538">
              <a:buFont typeface="Arial" pitchFamily="34" charset="0"/>
              <a:buChar char="•"/>
            </a:pPr>
            <a:r>
              <a:rPr lang="ru-RU" sz="2800" dirty="0" smtClean="0">
                <a:latin typeface="+mn-lt"/>
              </a:rPr>
              <a:t>Продажи в Европе</a:t>
            </a:r>
            <a:r>
              <a:rPr lang="en-AU" sz="2800" dirty="0" smtClean="0">
                <a:latin typeface="+mn-lt"/>
              </a:rPr>
              <a:t>, </a:t>
            </a:r>
            <a:r>
              <a:rPr lang="ru-RU" sz="2800" dirty="0" smtClean="0">
                <a:latin typeface="+mn-lt"/>
              </a:rPr>
              <a:t>Латинской Америке и </a:t>
            </a:r>
            <a:r>
              <a:rPr lang="en-AU" sz="2800" dirty="0" smtClean="0">
                <a:latin typeface="+mn-lt"/>
              </a:rPr>
              <a:t> </a:t>
            </a:r>
            <a:r>
              <a:rPr lang="ru-RU" sz="2800" dirty="0" smtClean="0">
                <a:latin typeface="+mn-lt"/>
              </a:rPr>
              <a:t>в странах Среднего Востока</a:t>
            </a:r>
            <a:endParaRPr lang="en-AU" sz="2800" dirty="0" smtClean="0">
              <a:latin typeface="+mn-lt"/>
            </a:endParaRPr>
          </a:p>
          <a:p>
            <a:pPr>
              <a:buFont typeface="Arial" pitchFamily="34" charset="0"/>
              <a:buChar char="•"/>
            </a:pPr>
            <a:endParaRPr lang="en-AU" sz="2000" dirty="0" smtClean="0"/>
          </a:p>
        </p:txBody>
      </p:sp>
      <p:sp>
        <p:nvSpPr>
          <p:cNvPr id="3" name="Title 2"/>
          <p:cNvSpPr>
            <a:spLocks noGrp="1"/>
          </p:cNvSpPr>
          <p:nvPr>
            <p:ph type="title"/>
          </p:nvPr>
        </p:nvSpPr>
        <p:spPr/>
        <p:txBody>
          <a:bodyPr/>
          <a:lstStyle/>
          <a:p>
            <a:r>
              <a:rPr lang="ru-RU" sz="3200" dirty="0" smtClean="0">
                <a:latin typeface="+mj-lt"/>
              </a:rPr>
              <a:t>О компании </a:t>
            </a:r>
            <a:r>
              <a:rPr lang="en-AU" sz="3200" dirty="0" smtClean="0">
                <a:latin typeface="+mj-lt"/>
              </a:rPr>
              <a:t>STENTYS</a:t>
            </a:r>
            <a:endParaRPr lang="en-AU" sz="3200" dirty="0">
              <a:latin typeface="+mj-lt"/>
            </a:endParaRPr>
          </a:p>
        </p:txBody>
      </p:sp>
      <p:sp>
        <p:nvSpPr>
          <p:cNvPr id="4" name="Slide Number Placeholder 3"/>
          <p:cNvSpPr>
            <a:spLocks noGrp="1"/>
          </p:cNvSpPr>
          <p:nvPr>
            <p:ph type="sldNum" sz="quarter" idx="11"/>
          </p:nvPr>
        </p:nvSpPr>
        <p:spPr/>
        <p:txBody>
          <a:bodyPr/>
          <a:lstStyle/>
          <a:p>
            <a:pPr>
              <a:defRPr/>
            </a:pPr>
            <a:fld id="{B33ACB98-4179-C043-AB21-7B6EA227F24D}" type="slidenum">
              <a:rPr lang="fr-FR" smtClean="0"/>
              <a:pPr>
                <a:defRPr/>
              </a:pPr>
              <a:t>2</a:t>
            </a:fld>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624" y="332656"/>
            <a:ext cx="8715376" cy="646832"/>
          </a:xfrm>
        </p:spPr>
        <p:txBody>
          <a:bodyPr/>
          <a:lstStyle/>
          <a:p>
            <a:r>
              <a:rPr lang="ru-RU" sz="3200" dirty="0" smtClean="0">
                <a:latin typeface="+mj-lt"/>
              </a:rPr>
              <a:t>Дезинтегрируемые перемычки</a:t>
            </a:r>
            <a:endParaRPr lang="en-US" sz="3200" dirty="0">
              <a:latin typeface="+mj-lt"/>
            </a:endParaRPr>
          </a:p>
        </p:txBody>
      </p:sp>
      <p:sp>
        <p:nvSpPr>
          <p:cNvPr id="4" name="Espace réservé du numéro de diapositive 3"/>
          <p:cNvSpPr>
            <a:spLocks noGrp="1"/>
          </p:cNvSpPr>
          <p:nvPr>
            <p:ph type="sldNum" sz="quarter" idx="11"/>
          </p:nvPr>
        </p:nvSpPr>
        <p:spPr>
          <a:xfrm>
            <a:off x="6804025" y="6408738"/>
            <a:ext cx="2133600" cy="333375"/>
          </a:xfrm>
          <a:prstGeom prst="rect">
            <a:avLst/>
          </a:prstGeom>
        </p:spPr>
        <p:txBody>
          <a:bodyPr/>
          <a:lstStyle/>
          <a:p>
            <a:pPr algn="r">
              <a:defRPr/>
            </a:pPr>
            <a:fld id="{5820F220-B499-4F0E-8003-7B44F2781DBC}" type="slidenum">
              <a:rPr lang="fr-FR" sz="1200" smtClean="0"/>
              <a:pPr algn="r">
                <a:defRPr/>
              </a:pPr>
              <a:t>20</a:t>
            </a:fld>
            <a:endParaRPr lang="fr-FR" sz="1200"/>
          </a:p>
        </p:txBody>
      </p:sp>
      <p:pic>
        <p:nvPicPr>
          <p:cNvPr id="1026" name="Picture 2" descr="C:\Users\Jeannie\Documents\Stentys\Marketing\Stent Pictures\ok-stent-0007507.jpg"/>
          <p:cNvPicPr>
            <a:picLocks noChangeAspect="1" noChangeArrowheads="1"/>
          </p:cNvPicPr>
          <p:nvPr/>
        </p:nvPicPr>
        <p:blipFill>
          <a:blip r:embed="rId3" cstate="screen"/>
          <a:srcRect/>
          <a:stretch>
            <a:fillRect/>
          </a:stretch>
        </p:blipFill>
        <p:spPr bwMode="auto">
          <a:xfrm>
            <a:off x="647816" y="1586722"/>
            <a:ext cx="6352264" cy="4218897"/>
          </a:xfrm>
          <a:prstGeom prst="rect">
            <a:avLst/>
          </a:prstGeom>
          <a:noFill/>
          <a:ln>
            <a:solidFill>
              <a:schemeClr val="tx1"/>
            </a:solidFill>
          </a:ln>
        </p:spPr>
      </p:pic>
      <p:cxnSp>
        <p:nvCxnSpPr>
          <p:cNvPr id="11" name="Connecteur droit avec flèche 10"/>
          <p:cNvCxnSpPr/>
          <p:nvPr/>
        </p:nvCxnSpPr>
        <p:spPr>
          <a:xfrm rot="5400000" flipH="1" flipV="1">
            <a:off x="5496057" y="3705926"/>
            <a:ext cx="696037" cy="1588"/>
          </a:xfrm>
          <a:prstGeom prst="straightConnector1">
            <a:avLst/>
          </a:prstGeom>
          <a:ln w="38100">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3" name="Connecteur droit avec flèche 12"/>
          <p:cNvCxnSpPr/>
          <p:nvPr/>
        </p:nvCxnSpPr>
        <p:spPr>
          <a:xfrm rot="5400000" flipH="1" flipV="1">
            <a:off x="3351149" y="2942120"/>
            <a:ext cx="696037" cy="1588"/>
          </a:xfrm>
          <a:prstGeom prst="straightConnector1">
            <a:avLst/>
          </a:prstGeom>
          <a:ln w="38100">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4" name="Connecteur droit avec flèche 13"/>
          <p:cNvCxnSpPr/>
          <p:nvPr/>
        </p:nvCxnSpPr>
        <p:spPr>
          <a:xfrm rot="5400000" flipH="1" flipV="1">
            <a:off x="1233201" y="3507048"/>
            <a:ext cx="696037" cy="1588"/>
          </a:xfrm>
          <a:prstGeom prst="straightConnector1">
            <a:avLst/>
          </a:prstGeom>
          <a:ln w="381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078368" y="3223160"/>
            <a:ext cx="1491159" cy="369332"/>
          </a:xfrm>
          <a:prstGeom prst="rect">
            <a:avLst/>
          </a:prstGeom>
          <a:noFill/>
        </p:spPr>
        <p:txBody>
          <a:bodyPr wrap="square" rtlCol="0">
            <a:spAutoFit/>
          </a:bodyPr>
          <a:lstStyle/>
          <a:p>
            <a:r>
              <a:rPr lang="ru-RU" dirty="0" smtClean="0">
                <a:solidFill>
                  <a:schemeClr val="bg1"/>
                </a:solidFill>
              </a:rPr>
              <a:t>перемычка</a:t>
            </a:r>
            <a:endParaRPr lang="en-AU" dirty="0">
              <a:solidFill>
                <a:schemeClr val="bg1"/>
              </a:solidFill>
            </a:endParaRPr>
          </a:p>
        </p:txBody>
      </p:sp>
      <p:sp>
        <p:nvSpPr>
          <p:cNvPr id="9" name="TextBox 8"/>
          <p:cNvSpPr txBox="1"/>
          <p:nvPr/>
        </p:nvSpPr>
        <p:spPr>
          <a:xfrm>
            <a:off x="940056" y="3841246"/>
            <a:ext cx="1491159" cy="369332"/>
          </a:xfrm>
          <a:prstGeom prst="rect">
            <a:avLst/>
          </a:prstGeom>
          <a:noFill/>
        </p:spPr>
        <p:txBody>
          <a:bodyPr wrap="square" rtlCol="0">
            <a:spAutoFit/>
          </a:bodyPr>
          <a:lstStyle/>
          <a:p>
            <a:r>
              <a:rPr lang="ru-RU" dirty="0" smtClean="0">
                <a:solidFill>
                  <a:schemeClr val="bg1"/>
                </a:solidFill>
              </a:rPr>
              <a:t>перемычка</a:t>
            </a:r>
            <a:endParaRPr lang="en-AU" dirty="0">
              <a:solidFill>
                <a:schemeClr val="bg1"/>
              </a:solidFill>
            </a:endParaRPr>
          </a:p>
        </p:txBody>
      </p:sp>
      <p:sp>
        <p:nvSpPr>
          <p:cNvPr id="10" name="TextBox 9"/>
          <p:cNvSpPr txBox="1"/>
          <p:nvPr/>
        </p:nvSpPr>
        <p:spPr>
          <a:xfrm>
            <a:off x="5231708" y="4017671"/>
            <a:ext cx="1491159" cy="369332"/>
          </a:xfrm>
          <a:prstGeom prst="rect">
            <a:avLst/>
          </a:prstGeom>
          <a:noFill/>
        </p:spPr>
        <p:txBody>
          <a:bodyPr wrap="square" rtlCol="0">
            <a:spAutoFit/>
          </a:bodyPr>
          <a:lstStyle/>
          <a:p>
            <a:r>
              <a:rPr lang="ru-RU" dirty="0" smtClean="0">
                <a:solidFill>
                  <a:schemeClr val="bg1"/>
                </a:solidFill>
              </a:rPr>
              <a:t>перемычка</a:t>
            </a:r>
            <a:endParaRPr lang="en-AU" dirty="0">
              <a:solidFill>
                <a:schemeClr val="bg1"/>
              </a:solidFill>
            </a:endParaRPr>
          </a:p>
        </p:txBody>
      </p:sp>
    </p:spTree>
    <p:extLst>
      <p:ext uri="{BB962C8B-B14F-4D97-AF65-F5344CB8AC3E}">
        <p14:creationId xmlns:p14="http://schemas.microsoft.com/office/powerpoint/2010/main" xmlns="" val="25713142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xfrm>
            <a:off x="428624" y="332656"/>
            <a:ext cx="8715376" cy="646832"/>
          </a:xfrm>
        </p:spPr>
        <p:txBody>
          <a:bodyPr/>
          <a:lstStyle/>
          <a:p>
            <a:r>
              <a:rPr lang="ru-RU" sz="3200" dirty="0" smtClean="0">
                <a:latin typeface="+mj-lt"/>
              </a:rPr>
              <a:t>Дезинтегрируемые перемычки</a:t>
            </a:r>
            <a:endParaRPr lang="fr-FR" sz="3200" dirty="0" smtClean="0">
              <a:latin typeface="+mj-lt"/>
            </a:endParaRPr>
          </a:p>
        </p:txBody>
      </p:sp>
      <p:sp>
        <p:nvSpPr>
          <p:cNvPr id="4" name="Espace réservé du numéro de diapositive 3"/>
          <p:cNvSpPr>
            <a:spLocks noGrp="1"/>
          </p:cNvSpPr>
          <p:nvPr>
            <p:ph type="sldNum" sz="quarter" idx="11"/>
          </p:nvPr>
        </p:nvSpPr>
        <p:spPr>
          <a:xfrm>
            <a:off x="6804025" y="6408738"/>
            <a:ext cx="2133600" cy="333375"/>
          </a:xfrm>
          <a:prstGeom prst="rect">
            <a:avLst/>
          </a:prstGeom>
        </p:spPr>
        <p:txBody>
          <a:bodyPr/>
          <a:lstStyle/>
          <a:p>
            <a:pPr algn="r">
              <a:defRPr/>
            </a:pPr>
            <a:fld id="{0D1CEE45-6ECA-4684-B579-6A3492669707}" type="slidenum">
              <a:rPr lang="fr-FR" sz="1200" smtClean="0"/>
              <a:pPr algn="r">
                <a:defRPr/>
              </a:pPr>
              <a:t>21</a:t>
            </a:fld>
            <a:endParaRPr lang="fr-FR" sz="1200"/>
          </a:p>
        </p:txBody>
      </p:sp>
      <p:grpSp>
        <p:nvGrpSpPr>
          <p:cNvPr id="2" name="Groupe 19"/>
          <p:cNvGrpSpPr>
            <a:grpSpLocks/>
          </p:cNvGrpSpPr>
          <p:nvPr/>
        </p:nvGrpSpPr>
        <p:grpSpPr bwMode="auto">
          <a:xfrm>
            <a:off x="5181600" y="1085851"/>
            <a:ext cx="3202547" cy="2517775"/>
            <a:chOff x="5102225" y="1071909"/>
            <a:chExt cx="3202547" cy="2519016"/>
          </a:xfrm>
        </p:grpSpPr>
        <p:pic>
          <p:nvPicPr>
            <p:cNvPr id="12310" name="Picture 96" descr="RE-001326_2_1ad"/>
            <p:cNvPicPr>
              <a:picLocks noChangeAspect="1" noChangeArrowheads="1"/>
            </p:cNvPicPr>
            <p:nvPr/>
          </p:nvPicPr>
          <p:blipFill>
            <a:blip r:embed="rId3" cstate="screen"/>
            <a:srcRect/>
            <a:stretch>
              <a:fillRect/>
            </a:stretch>
          </p:blipFill>
          <p:spPr bwMode="auto">
            <a:xfrm>
              <a:off x="5102225" y="1154113"/>
              <a:ext cx="2525713" cy="2436812"/>
            </a:xfrm>
            <a:prstGeom prst="rect">
              <a:avLst/>
            </a:prstGeom>
            <a:noFill/>
            <a:ln w="9525">
              <a:solidFill>
                <a:schemeClr val="tx1"/>
              </a:solidFill>
              <a:miter lim="800000"/>
              <a:headEnd/>
              <a:tailEnd/>
            </a:ln>
          </p:spPr>
        </p:pic>
        <p:sp>
          <p:nvSpPr>
            <p:cNvPr id="12311" name="Line 98"/>
            <p:cNvSpPr>
              <a:spLocks noChangeShapeType="1"/>
            </p:cNvSpPr>
            <p:nvPr/>
          </p:nvSpPr>
          <p:spPr bwMode="auto">
            <a:xfrm>
              <a:off x="5707063" y="1441423"/>
              <a:ext cx="46037" cy="1725640"/>
            </a:xfrm>
            <a:prstGeom prst="line">
              <a:avLst/>
            </a:prstGeom>
            <a:noFill/>
            <a:ln w="25400">
              <a:solidFill>
                <a:schemeClr val="bg1"/>
              </a:solidFill>
              <a:prstDash val="sysDash"/>
              <a:round/>
              <a:headEnd/>
              <a:tailEnd type="none" w="med" len="lg"/>
            </a:ln>
          </p:spPr>
          <p:txBody>
            <a:bodyPr/>
            <a:lstStyle/>
            <a:p>
              <a:endParaRPr lang="en-US"/>
            </a:p>
          </p:txBody>
        </p:sp>
        <p:sp>
          <p:nvSpPr>
            <p:cNvPr id="12312" name="Text Box 100"/>
            <p:cNvSpPr txBox="1">
              <a:spLocks noChangeArrowheads="1"/>
            </p:cNvSpPr>
            <p:nvPr/>
          </p:nvSpPr>
          <p:spPr bwMode="auto">
            <a:xfrm>
              <a:off x="5102225" y="1071909"/>
              <a:ext cx="3202547" cy="369514"/>
            </a:xfrm>
            <a:prstGeom prst="rect">
              <a:avLst/>
            </a:prstGeom>
            <a:noFill/>
            <a:ln w="9525">
              <a:noFill/>
              <a:miter lim="800000"/>
              <a:headEnd/>
              <a:tailEnd/>
            </a:ln>
          </p:spPr>
          <p:txBody>
            <a:bodyPr wrap="square">
              <a:spAutoFit/>
            </a:bodyPr>
            <a:lstStyle/>
            <a:p>
              <a:r>
                <a:rPr lang="ru-RU" dirty="0" smtClean="0">
                  <a:solidFill>
                    <a:schemeClr val="bg1"/>
                  </a:solidFill>
                </a:rPr>
                <a:t>линия дезинтеграции</a:t>
              </a:r>
              <a:endParaRPr lang="en-US" dirty="0">
                <a:solidFill>
                  <a:schemeClr val="bg1"/>
                </a:solidFill>
              </a:endParaRPr>
            </a:p>
          </p:txBody>
        </p:sp>
      </p:grpSp>
      <p:pic>
        <p:nvPicPr>
          <p:cNvPr id="28" name="Picture 27" descr="Sem22886 reworked.jpg"/>
          <p:cNvPicPr>
            <a:picLocks noChangeAspect="1"/>
          </p:cNvPicPr>
          <p:nvPr/>
        </p:nvPicPr>
        <p:blipFill>
          <a:blip r:embed="rId4" cstate="screen"/>
          <a:stretch>
            <a:fillRect/>
          </a:stretch>
        </p:blipFill>
        <p:spPr>
          <a:xfrm>
            <a:off x="5129790" y="3789040"/>
            <a:ext cx="2577523" cy="2275200"/>
          </a:xfrm>
          <a:prstGeom prst="rect">
            <a:avLst/>
          </a:prstGeom>
        </p:spPr>
      </p:pic>
      <p:sp>
        <p:nvSpPr>
          <p:cNvPr id="12307" name="Text Box 100"/>
          <p:cNvSpPr txBox="1">
            <a:spLocks noChangeArrowheads="1"/>
          </p:cNvSpPr>
          <p:nvPr/>
        </p:nvSpPr>
        <p:spPr bwMode="auto">
          <a:xfrm>
            <a:off x="5820586" y="3779748"/>
            <a:ext cx="1889936" cy="369332"/>
          </a:xfrm>
          <a:prstGeom prst="rect">
            <a:avLst/>
          </a:prstGeom>
          <a:noFill/>
          <a:ln w="9525">
            <a:noFill/>
            <a:miter lim="800000"/>
            <a:headEnd/>
            <a:tailEnd/>
          </a:ln>
        </p:spPr>
        <p:txBody>
          <a:bodyPr>
            <a:spAutoFit/>
          </a:bodyPr>
          <a:lstStyle/>
          <a:p>
            <a:pPr algn="r"/>
            <a:r>
              <a:rPr lang="ru-RU" dirty="0">
                <a:solidFill>
                  <a:schemeClr val="bg1"/>
                </a:solidFill>
              </a:rPr>
              <a:t>д</a:t>
            </a:r>
            <a:r>
              <a:rPr lang="ru-RU" dirty="0" smtClean="0">
                <a:solidFill>
                  <a:schemeClr val="bg1"/>
                </a:solidFill>
              </a:rPr>
              <a:t>езинтеграция</a:t>
            </a:r>
            <a:endParaRPr lang="en-US" dirty="0">
              <a:solidFill>
                <a:schemeClr val="bg1"/>
              </a:solidFill>
            </a:endParaRPr>
          </a:p>
        </p:txBody>
      </p:sp>
      <p:sp>
        <p:nvSpPr>
          <p:cNvPr id="12298" name="Text Box 11"/>
          <p:cNvSpPr txBox="1">
            <a:spLocks noChangeArrowheads="1"/>
          </p:cNvSpPr>
          <p:nvPr/>
        </p:nvSpPr>
        <p:spPr bwMode="auto">
          <a:xfrm>
            <a:off x="604809" y="2628894"/>
            <a:ext cx="3659126" cy="1077218"/>
          </a:xfrm>
          <a:prstGeom prst="rect">
            <a:avLst/>
          </a:prstGeom>
          <a:noFill/>
          <a:ln w="9525">
            <a:noFill/>
            <a:miter lim="800000"/>
            <a:headEnd/>
            <a:tailEnd/>
          </a:ln>
        </p:spPr>
        <p:txBody>
          <a:bodyPr>
            <a:spAutoFit/>
          </a:bodyPr>
          <a:lstStyle/>
          <a:p>
            <a:pPr marL="182563"/>
            <a:r>
              <a:rPr lang="ru-RU" dirty="0" smtClean="0">
                <a:cs typeface="Arial" charset="0"/>
              </a:rPr>
              <a:t>Открытие ячейки возможно на всем протяжении </a:t>
            </a:r>
            <a:r>
              <a:rPr lang="ru-RU" dirty="0" err="1" smtClean="0">
                <a:cs typeface="Arial" charset="0"/>
              </a:rPr>
              <a:t>стента</a:t>
            </a:r>
            <a:r>
              <a:rPr lang="ru-RU" dirty="0" smtClean="0">
                <a:cs typeface="Arial" charset="0"/>
              </a:rPr>
              <a:t> </a:t>
            </a:r>
            <a:r>
              <a:rPr lang="en-US" sz="1400" i="1" dirty="0" smtClean="0">
                <a:cs typeface="Arial" charset="0"/>
              </a:rPr>
              <a:t>(</a:t>
            </a:r>
            <a:r>
              <a:rPr lang="ru-RU" sz="1400" i="1" dirty="0" smtClean="0"/>
              <a:t>кроме</a:t>
            </a:r>
            <a:r>
              <a:rPr lang="en-AU" sz="1400" i="1" dirty="0" smtClean="0"/>
              <a:t> 2</a:t>
            </a:r>
            <a:r>
              <a:rPr lang="ru-RU" sz="1400" i="1" dirty="0" smtClean="0"/>
              <a:t>-х</a:t>
            </a:r>
            <a:r>
              <a:rPr lang="en-AU" sz="1400" i="1" dirty="0" smtClean="0"/>
              <a:t> </a:t>
            </a:r>
            <a:r>
              <a:rPr lang="ru-RU" sz="1400" i="1" dirty="0" smtClean="0"/>
              <a:t>дистальных и 2-х проксимальных сегментов </a:t>
            </a:r>
            <a:r>
              <a:rPr lang="en-US" sz="1400" i="1" dirty="0" smtClean="0">
                <a:cs typeface="Arial" charset="0"/>
              </a:rPr>
              <a:t>)</a:t>
            </a:r>
            <a:endParaRPr lang="fr-FR" sz="1400" i="1" dirty="0">
              <a:cs typeface="Arial" charset="0"/>
            </a:endParaRPr>
          </a:p>
        </p:txBody>
      </p:sp>
      <p:sp>
        <p:nvSpPr>
          <p:cNvPr id="12300" name="Line 12"/>
          <p:cNvSpPr>
            <a:spLocks noChangeShapeType="1"/>
          </p:cNvSpPr>
          <p:nvPr/>
        </p:nvSpPr>
        <p:spPr bwMode="auto">
          <a:xfrm flipV="1">
            <a:off x="1268730" y="2214947"/>
            <a:ext cx="0" cy="342115"/>
          </a:xfrm>
          <a:prstGeom prst="line">
            <a:avLst/>
          </a:prstGeom>
          <a:noFill/>
          <a:ln w="31750">
            <a:solidFill>
              <a:schemeClr val="folHlink"/>
            </a:solidFill>
            <a:miter lim="800000"/>
            <a:headEnd/>
            <a:tailEnd type="triangle" w="lg" len="lg"/>
          </a:ln>
        </p:spPr>
        <p:txBody>
          <a:bodyPr wrap="none"/>
          <a:lstStyle/>
          <a:p>
            <a:endParaRPr lang="en-US"/>
          </a:p>
        </p:txBody>
      </p:sp>
      <p:sp>
        <p:nvSpPr>
          <p:cNvPr id="12301" name="Line 12"/>
          <p:cNvSpPr>
            <a:spLocks noChangeShapeType="1"/>
          </p:cNvSpPr>
          <p:nvPr/>
        </p:nvSpPr>
        <p:spPr bwMode="auto">
          <a:xfrm flipV="1">
            <a:off x="1417590" y="2214947"/>
            <a:ext cx="0" cy="342115"/>
          </a:xfrm>
          <a:prstGeom prst="line">
            <a:avLst/>
          </a:prstGeom>
          <a:noFill/>
          <a:ln w="31750">
            <a:solidFill>
              <a:schemeClr val="folHlink"/>
            </a:solidFill>
            <a:miter lim="800000"/>
            <a:headEnd/>
            <a:tailEnd type="triangle" w="lg" len="lg"/>
          </a:ln>
        </p:spPr>
        <p:txBody>
          <a:bodyPr wrap="none"/>
          <a:lstStyle/>
          <a:p>
            <a:endParaRPr lang="en-US"/>
          </a:p>
        </p:txBody>
      </p:sp>
      <p:sp>
        <p:nvSpPr>
          <p:cNvPr id="12302" name="Line 12"/>
          <p:cNvSpPr>
            <a:spLocks noChangeShapeType="1"/>
          </p:cNvSpPr>
          <p:nvPr/>
        </p:nvSpPr>
        <p:spPr bwMode="auto">
          <a:xfrm flipV="1">
            <a:off x="1885950" y="2214948"/>
            <a:ext cx="0" cy="342116"/>
          </a:xfrm>
          <a:prstGeom prst="line">
            <a:avLst/>
          </a:prstGeom>
          <a:noFill/>
          <a:ln w="31750">
            <a:solidFill>
              <a:schemeClr val="folHlink"/>
            </a:solidFill>
            <a:miter lim="800000"/>
            <a:headEnd/>
            <a:tailEnd type="triangle" w="lg" len="lg"/>
          </a:ln>
        </p:spPr>
        <p:txBody>
          <a:bodyPr wrap="none"/>
          <a:lstStyle/>
          <a:p>
            <a:endParaRPr lang="en-US"/>
          </a:p>
        </p:txBody>
      </p:sp>
      <p:sp>
        <p:nvSpPr>
          <p:cNvPr id="12303" name="Line 12"/>
          <p:cNvSpPr>
            <a:spLocks noChangeShapeType="1"/>
          </p:cNvSpPr>
          <p:nvPr/>
        </p:nvSpPr>
        <p:spPr bwMode="auto">
          <a:xfrm flipV="1">
            <a:off x="2028825" y="2214950"/>
            <a:ext cx="0" cy="342114"/>
          </a:xfrm>
          <a:prstGeom prst="line">
            <a:avLst/>
          </a:prstGeom>
          <a:noFill/>
          <a:ln w="31750">
            <a:solidFill>
              <a:schemeClr val="folHlink"/>
            </a:solidFill>
            <a:miter lim="800000"/>
            <a:headEnd/>
            <a:tailEnd type="triangle" w="lg" len="lg"/>
          </a:ln>
        </p:spPr>
        <p:txBody>
          <a:bodyPr wrap="none"/>
          <a:lstStyle/>
          <a:p>
            <a:endParaRPr lang="en-US"/>
          </a:p>
        </p:txBody>
      </p:sp>
      <p:sp>
        <p:nvSpPr>
          <p:cNvPr id="21" name="Line 12"/>
          <p:cNvSpPr>
            <a:spLocks noChangeShapeType="1"/>
          </p:cNvSpPr>
          <p:nvPr/>
        </p:nvSpPr>
        <p:spPr bwMode="auto">
          <a:xfrm flipV="1">
            <a:off x="2181225" y="2214950"/>
            <a:ext cx="0" cy="342114"/>
          </a:xfrm>
          <a:prstGeom prst="line">
            <a:avLst/>
          </a:prstGeom>
          <a:noFill/>
          <a:ln w="31750">
            <a:solidFill>
              <a:schemeClr val="folHlink"/>
            </a:solidFill>
            <a:miter lim="800000"/>
            <a:headEnd/>
            <a:tailEnd type="triangle" w="lg" len="lg"/>
          </a:ln>
        </p:spPr>
        <p:txBody>
          <a:bodyPr wrap="none"/>
          <a:lstStyle/>
          <a:p>
            <a:endParaRPr lang="en-US"/>
          </a:p>
        </p:txBody>
      </p:sp>
      <p:sp>
        <p:nvSpPr>
          <p:cNvPr id="22" name="Line 12"/>
          <p:cNvSpPr>
            <a:spLocks noChangeShapeType="1"/>
          </p:cNvSpPr>
          <p:nvPr/>
        </p:nvSpPr>
        <p:spPr bwMode="auto">
          <a:xfrm flipV="1">
            <a:off x="1720215" y="2214948"/>
            <a:ext cx="0" cy="342114"/>
          </a:xfrm>
          <a:prstGeom prst="line">
            <a:avLst/>
          </a:prstGeom>
          <a:noFill/>
          <a:ln w="31750">
            <a:solidFill>
              <a:schemeClr val="folHlink"/>
            </a:solidFill>
            <a:miter lim="800000"/>
            <a:headEnd/>
            <a:tailEnd type="triangle" w="lg" len="lg"/>
          </a:ln>
        </p:spPr>
        <p:txBody>
          <a:bodyPr wrap="none"/>
          <a:lstStyle/>
          <a:p>
            <a:endParaRPr lang="en-US"/>
          </a:p>
        </p:txBody>
      </p:sp>
      <p:sp>
        <p:nvSpPr>
          <p:cNvPr id="23" name="Line 12"/>
          <p:cNvSpPr>
            <a:spLocks noChangeShapeType="1"/>
          </p:cNvSpPr>
          <p:nvPr/>
        </p:nvSpPr>
        <p:spPr bwMode="auto">
          <a:xfrm flipV="1">
            <a:off x="2499360" y="2214950"/>
            <a:ext cx="0" cy="342114"/>
          </a:xfrm>
          <a:prstGeom prst="line">
            <a:avLst/>
          </a:prstGeom>
          <a:noFill/>
          <a:ln w="31750">
            <a:solidFill>
              <a:schemeClr val="folHlink"/>
            </a:solidFill>
            <a:miter lim="800000"/>
            <a:headEnd/>
            <a:tailEnd type="triangle" w="lg" len="lg"/>
          </a:ln>
        </p:spPr>
        <p:txBody>
          <a:bodyPr wrap="none"/>
          <a:lstStyle/>
          <a:p>
            <a:endParaRPr lang="en-US"/>
          </a:p>
        </p:txBody>
      </p:sp>
      <p:sp>
        <p:nvSpPr>
          <p:cNvPr id="24" name="Line 12"/>
          <p:cNvSpPr>
            <a:spLocks noChangeShapeType="1"/>
          </p:cNvSpPr>
          <p:nvPr/>
        </p:nvSpPr>
        <p:spPr bwMode="auto">
          <a:xfrm flipV="1">
            <a:off x="1567815" y="2214948"/>
            <a:ext cx="0" cy="342114"/>
          </a:xfrm>
          <a:prstGeom prst="line">
            <a:avLst/>
          </a:prstGeom>
          <a:noFill/>
          <a:ln w="31750">
            <a:solidFill>
              <a:schemeClr val="folHlink"/>
            </a:solidFill>
            <a:miter lim="800000"/>
            <a:headEnd/>
            <a:tailEnd type="triangle" w="lg" len="lg"/>
          </a:ln>
        </p:spPr>
        <p:txBody>
          <a:bodyPr wrap="none"/>
          <a:lstStyle/>
          <a:p>
            <a:endParaRPr lang="en-US"/>
          </a:p>
        </p:txBody>
      </p:sp>
      <p:sp>
        <p:nvSpPr>
          <p:cNvPr id="26" name="Line 12"/>
          <p:cNvSpPr>
            <a:spLocks noChangeShapeType="1"/>
          </p:cNvSpPr>
          <p:nvPr/>
        </p:nvSpPr>
        <p:spPr bwMode="auto">
          <a:xfrm flipV="1">
            <a:off x="2341245" y="2214950"/>
            <a:ext cx="0" cy="342114"/>
          </a:xfrm>
          <a:prstGeom prst="line">
            <a:avLst/>
          </a:prstGeom>
          <a:noFill/>
          <a:ln w="31750">
            <a:solidFill>
              <a:schemeClr val="folHlink"/>
            </a:solidFill>
            <a:miter lim="800000"/>
            <a:headEnd/>
            <a:tailEnd type="triangle" w="lg" len="lg"/>
          </a:ln>
        </p:spPr>
        <p:txBody>
          <a:bodyPr wrap="none"/>
          <a:lstStyle/>
          <a:p>
            <a:endParaRPr lang="en-US"/>
          </a:p>
        </p:txBody>
      </p:sp>
      <p:pic>
        <p:nvPicPr>
          <p:cNvPr id="27" name="Picture 26" descr="bifurcation in a tube cropped.jpg"/>
          <p:cNvPicPr>
            <a:picLocks noChangeAspect="1"/>
          </p:cNvPicPr>
          <p:nvPr/>
        </p:nvPicPr>
        <p:blipFill>
          <a:blip r:embed="rId5" cstate="screen">
            <a:clrChange>
              <a:clrFrom>
                <a:srgbClr val="FFFFFF"/>
              </a:clrFrom>
              <a:clrTo>
                <a:srgbClr val="FFFFFF">
                  <a:alpha val="0"/>
                </a:srgbClr>
              </a:clrTo>
            </a:clrChange>
          </a:blip>
          <a:stretch>
            <a:fillRect/>
          </a:stretch>
        </p:blipFill>
        <p:spPr>
          <a:xfrm rot="19900686">
            <a:off x="1307592" y="3286442"/>
            <a:ext cx="2383536" cy="2279904"/>
          </a:xfrm>
          <a:prstGeom prst="rect">
            <a:avLst/>
          </a:prstGeom>
        </p:spPr>
      </p:pic>
      <p:pic>
        <p:nvPicPr>
          <p:cNvPr id="25" name="Picture 24" descr="ok-stent-0007350.jpg"/>
          <p:cNvPicPr>
            <a:picLocks noChangeAspect="1"/>
          </p:cNvPicPr>
          <p:nvPr/>
        </p:nvPicPr>
        <p:blipFill>
          <a:blip r:embed="rId6" cstate="screen"/>
          <a:srcRect/>
          <a:stretch>
            <a:fillRect/>
          </a:stretch>
        </p:blipFill>
        <p:spPr>
          <a:xfrm>
            <a:off x="795309" y="1407688"/>
            <a:ext cx="3487405" cy="776919"/>
          </a:xfrm>
          <a:prstGeom prst="rect">
            <a:avLst/>
          </a:prstGeom>
        </p:spPr>
      </p:pic>
      <p:sp>
        <p:nvSpPr>
          <p:cNvPr id="29" name="Line 12"/>
          <p:cNvSpPr>
            <a:spLocks noChangeShapeType="1"/>
          </p:cNvSpPr>
          <p:nvPr/>
        </p:nvSpPr>
        <p:spPr bwMode="auto">
          <a:xfrm flipV="1">
            <a:off x="2649855" y="2214947"/>
            <a:ext cx="0" cy="342115"/>
          </a:xfrm>
          <a:prstGeom prst="line">
            <a:avLst/>
          </a:prstGeom>
          <a:noFill/>
          <a:ln w="31750">
            <a:solidFill>
              <a:schemeClr val="folHlink"/>
            </a:solidFill>
            <a:miter lim="800000"/>
            <a:headEnd/>
            <a:tailEnd type="triangle" w="lg" len="lg"/>
          </a:ln>
        </p:spPr>
        <p:txBody>
          <a:bodyPr wrap="none"/>
          <a:lstStyle/>
          <a:p>
            <a:endParaRPr lang="en-US"/>
          </a:p>
        </p:txBody>
      </p:sp>
      <p:sp>
        <p:nvSpPr>
          <p:cNvPr id="30" name="Line 12"/>
          <p:cNvSpPr>
            <a:spLocks noChangeShapeType="1"/>
          </p:cNvSpPr>
          <p:nvPr/>
        </p:nvSpPr>
        <p:spPr bwMode="auto">
          <a:xfrm flipV="1">
            <a:off x="2804430" y="2214947"/>
            <a:ext cx="0" cy="342115"/>
          </a:xfrm>
          <a:prstGeom prst="line">
            <a:avLst/>
          </a:prstGeom>
          <a:noFill/>
          <a:ln w="31750">
            <a:solidFill>
              <a:schemeClr val="folHlink"/>
            </a:solidFill>
            <a:miter lim="800000"/>
            <a:headEnd/>
            <a:tailEnd type="triangle" w="lg" len="lg"/>
          </a:ln>
        </p:spPr>
        <p:txBody>
          <a:bodyPr wrap="none"/>
          <a:lstStyle/>
          <a:p>
            <a:endParaRPr lang="en-US"/>
          </a:p>
        </p:txBody>
      </p:sp>
      <p:sp>
        <p:nvSpPr>
          <p:cNvPr id="31" name="Line 12"/>
          <p:cNvSpPr>
            <a:spLocks noChangeShapeType="1"/>
          </p:cNvSpPr>
          <p:nvPr/>
        </p:nvSpPr>
        <p:spPr bwMode="auto">
          <a:xfrm flipV="1">
            <a:off x="3272790" y="2214948"/>
            <a:ext cx="0" cy="342116"/>
          </a:xfrm>
          <a:prstGeom prst="line">
            <a:avLst/>
          </a:prstGeom>
          <a:noFill/>
          <a:ln w="31750">
            <a:solidFill>
              <a:schemeClr val="folHlink"/>
            </a:solidFill>
            <a:miter lim="800000"/>
            <a:headEnd/>
            <a:tailEnd type="triangle" w="lg" len="lg"/>
          </a:ln>
        </p:spPr>
        <p:txBody>
          <a:bodyPr wrap="none"/>
          <a:lstStyle/>
          <a:p>
            <a:endParaRPr lang="en-US"/>
          </a:p>
        </p:txBody>
      </p:sp>
      <p:sp>
        <p:nvSpPr>
          <p:cNvPr id="32" name="Line 12"/>
          <p:cNvSpPr>
            <a:spLocks noChangeShapeType="1"/>
          </p:cNvSpPr>
          <p:nvPr/>
        </p:nvSpPr>
        <p:spPr bwMode="auto">
          <a:xfrm flipV="1">
            <a:off x="3430905" y="2214950"/>
            <a:ext cx="0" cy="342114"/>
          </a:xfrm>
          <a:prstGeom prst="line">
            <a:avLst/>
          </a:prstGeom>
          <a:noFill/>
          <a:ln w="31750">
            <a:solidFill>
              <a:schemeClr val="folHlink"/>
            </a:solidFill>
            <a:miter lim="800000"/>
            <a:headEnd/>
            <a:tailEnd type="triangle" w="lg" len="lg"/>
          </a:ln>
        </p:spPr>
        <p:txBody>
          <a:bodyPr wrap="none"/>
          <a:lstStyle/>
          <a:p>
            <a:endParaRPr lang="en-US"/>
          </a:p>
        </p:txBody>
      </p:sp>
      <p:sp>
        <p:nvSpPr>
          <p:cNvPr id="33" name="Line 12"/>
          <p:cNvSpPr>
            <a:spLocks noChangeShapeType="1"/>
          </p:cNvSpPr>
          <p:nvPr/>
        </p:nvSpPr>
        <p:spPr bwMode="auto">
          <a:xfrm flipV="1">
            <a:off x="3583305" y="2214950"/>
            <a:ext cx="0" cy="342114"/>
          </a:xfrm>
          <a:prstGeom prst="line">
            <a:avLst/>
          </a:prstGeom>
          <a:noFill/>
          <a:ln w="31750">
            <a:solidFill>
              <a:schemeClr val="folHlink"/>
            </a:solidFill>
            <a:miter lim="800000"/>
            <a:headEnd/>
            <a:tailEnd type="triangle" w="lg" len="lg"/>
          </a:ln>
        </p:spPr>
        <p:txBody>
          <a:bodyPr wrap="none"/>
          <a:lstStyle/>
          <a:p>
            <a:endParaRPr lang="en-US"/>
          </a:p>
        </p:txBody>
      </p:sp>
      <p:sp>
        <p:nvSpPr>
          <p:cNvPr id="34" name="Line 12"/>
          <p:cNvSpPr>
            <a:spLocks noChangeShapeType="1"/>
          </p:cNvSpPr>
          <p:nvPr/>
        </p:nvSpPr>
        <p:spPr bwMode="auto">
          <a:xfrm flipV="1">
            <a:off x="3118485" y="2214948"/>
            <a:ext cx="0" cy="342114"/>
          </a:xfrm>
          <a:prstGeom prst="line">
            <a:avLst/>
          </a:prstGeom>
          <a:noFill/>
          <a:ln w="31750">
            <a:solidFill>
              <a:schemeClr val="folHlink"/>
            </a:solidFill>
            <a:miter lim="800000"/>
            <a:headEnd/>
            <a:tailEnd type="triangle" w="lg" len="lg"/>
          </a:ln>
        </p:spPr>
        <p:txBody>
          <a:bodyPr wrap="none"/>
          <a:lstStyle/>
          <a:p>
            <a:endParaRPr lang="en-US"/>
          </a:p>
        </p:txBody>
      </p:sp>
      <p:sp>
        <p:nvSpPr>
          <p:cNvPr id="36" name="Line 12"/>
          <p:cNvSpPr>
            <a:spLocks noChangeShapeType="1"/>
          </p:cNvSpPr>
          <p:nvPr/>
        </p:nvSpPr>
        <p:spPr bwMode="auto">
          <a:xfrm flipV="1">
            <a:off x="2954655" y="2214948"/>
            <a:ext cx="0" cy="342114"/>
          </a:xfrm>
          <a:prstGeom prst="line">
            <a:avLst/>
          </a:prstGeom>
          <a:noFill/>
          <a:ln w="31750">
            <a:solidFill>
              <a:schemeClr val="folHlink"/>
            </a:solidFill>
            <a:miter lim="800000"/>
            <a:headEnd/>
            <a:tailEnd type="triangle" w="lg" len="lg"/>
          </a:ln>
        </p:spPr>
        <p:txBody>
          <a:bodyPr wrap="none"/>
          <a:lstStyle/>
          <a:p>
            <a:endParaRPr lang="en-US"/>
          </a:p>
        </p:txBody>
      </p:sp>
      <p:sp>
        <p:nvSpPr>
          <p:cNvPr id="37" name="Line 12"/>
          <p:cNvSpPr>
            <a:spLocks noChangeShapeType="1"/>
          </p:cNvSpPr>
          <p:nvPr/>
        </p:nvSpPr>
        <p:spPr bwMode="auto">
          <a:xfrm flipV="1">
            <a:off x="3735705" y="2214950"/>
            <a:ext cx="0" cy="342114"/>
          </a:xfrm>
          <a:prstGeom prst="line">
            <a:avLst/>
          </a:prstGeom>
          <a:noFill/>
          <a:ln w="31750">
            <a:solidFill>
              <a:schemeClr val="folHlink"/>
            </a:solidFill>
            <a:miter lim="800000"/>
            <a:headEnd/>
            <a:tailEnd type="triangle" w="lg" len="lg"/>
          </a:ln>
        </p:spPr>
        <p:txBody>
          <a:bodyPr wrap="none"/>
          <a:lstStyle/>
          <a:p>
            <a:endParaRPr lang="en-US"/>
          </a:p>
        </p:txBody>
      </p:sp>
      <p:cxnSp>
        <p:nvCxnSpPr>
          <p:cNvPr id="40" name="Straight Arrow Connector 39"/>
          <p:cNvCxnSpPr/>
          <p:nvPr/>
        </p:nvCxnSpPr>
        <p:spPr>
          <a:xfrm flipV="1">
            <a:off x="1643875" y="4869160"/>
            <a:ext cx="695213" cy="6669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536257" y="5445224"/>
            <a:ext cx="2063115" cy="923330"/>
          </a:xfrm>
          <a:prstGeom prst="rect">
            <a:avLst/>
          </a:prstGeom>
          <a:noFill/>
        </p:spPr>
        <p:txBody>
          <a:bodyPr wrap="square" rtlCol="0">
            <a:spAutoFit/>
          </a:bodyPr>
          <a:lstStyle/>
          <a:p>
            <a:r>
              <a:rPr lang="ru-RU" dirty="0" smtClean="0"/>
              <a:t>Открывать максимально близко  к мысу</a:t>
            </a:r>
            <a:endParaRPr lang="en-AU" dirty="0"/>
          </a:p>
        </p:txBody>
      </p:sp>
      <p:cxnSp>
        <p:nvCxnSpPr>
          <p:cNvPr id="50" name="Straight Arrow Connector 49"/>
          <p:cNvCxnSpPr/>
          <p:nvPr/>
        </p:nvCxnSpPr>
        <p:spPr>
          <a:xfrm flipH="1" flipV="1">
            <a:off x="2885519" y="4869160"/>
            <a:ext cx="850189" cy="8029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3237242" y="5631717"/>
            <a:ext cx="1245597" cy="646331"/>
          </a:xfrm>
          <a:prstGeom prst="rect">
            <a:avLst/>
          </a:prstGeom>
          <a:noFill/>
        </p:spPr>
        <p:txBody>
          <a:bodyPr wrap="none" rtlCol="0">
            <a:spAutoFit/>
          </a:bodyPr>
          <a:lstStyle/>
          <a:p>
            <a:pPr algn="ctr"/>
            <a:r>
              <a:rPr lang="ru-RU" dirty="0" smtClean="0"/>
              <a:t>При углах</a:t>
            </a:r>
            <a:endParaRPr lang="en-AU" dirty="0" smtClean="0"/>
          </a:p>
          <a:p>
            <a:pPr algn="ctr"/>
            <a:r>
              <a:rPr lang="en-AU" dirty="0" smtClean="0"/>
              <a:t>30-70</a:t>
            </a:r>
            <a:r>
              <a:rPr lang="en-AU" dirty="0" smtClean="0">
                <a:latin typeface="Tahoma"/>
                <a:ea typeface="Tahoma"/>
                <a:cs typeface="Tahoma"/>
              </a:rPr>
              <a:t>°</a:t>
            </a:r>
            <a:endParaRPr lang="en-AU" dirty="0"/>
          </a:p>
        </p:txBody>
      </p:sp>
    </p:spTree>
    <p:extLst>
      <p:ext uri="{BB962C8B-B14F-4D97-AF65-F5344CB8AC3E}">
        <p14:creationId xmlns:p14="http://schemas.microsoft.com/office/powerpoint/2010/main" xmlns="" val="240720442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p:cNvSpPr>
            <a:spLocks noGrp="1"/>
          </p:cNvSpPr>
          <p:nvPr>
            <p:ph idx="1"/>
          </p:nvPr>
        </p:nvSpPr>
        <p:spPr>
          <a:xfrm>
            <a:off x="593946" y="1071545"/>
            <a:ext cx="7843471" cy="2679081"/>
          </a:xfrm>
        </p:spPr>
        <p:txBody>
          <a:bodyPr/>
          <a:lstStyle/>
          <a:p>
            <a:pPr marL="266700" indent="-266700">
              <a:buFont typeface="Arial" pitchFamily="34" charset="0"/>
              <a:buChar char="•"/>
            </a:pPr>
            <a:r>
              <a:rPr lang="ru-RU" sz="2200" dirty="0" smtClean="0">
                <a:latin typeface="+mn-lt"/>
              </a:rPr>
              <a:t>Дезинтеграция перемычек происходит при сочетании действия сил сгибания и вращения</a:t>
            </a:r>
            <a:r>
              <a:rPr lang="fr-FR" sz="2200" dirty="0" smtClean="0">
                <a:latin typeface="+mn-lt"/>
              </a:rPr>
              <a:t>. </a:t>
            </a:r>
            <a:r>
              <a:rPr lang="ru-RU" sz="2200" dirty="0" smtClean="0">
                <a:latin typeface="+mn-lt"/>
              </a:rPr>
              <a:t>Дезинтеграция возможна только в ячейке, через которую проведен баллонный катетер</a:t>
            </a:r>
            <a:endParaRPr lang="en-GB" sz="2200" dirty="0" smtClean="0">
              <a:latin typeface="+mn-lt"/>
            </a:endParaRPr>
          </a:p>
          <a:p>
            <a:pPr marL="266700" indent="-266700">
              <a:buFont typeface="Arial" pitchFamily="34" charset="0"/>
              <a:buChar char="•"/>
            </a:pPr>
            <a:r>
              <a:rPr lang="ru-RU" sz="2200" dirty="0" smtClean="0">
                <a:latin typeface="+mn-lt"/>
              </a:rPr>
              <a:t>Дезинтеграция не влияет на радиальную жесткость</a:t>
            </a:r>
            <a:endParaRPr lang="fr-FR" sz="2200" dirty="0" smtClean="0">
              <a:latin typeface="+mn-lt"/>
            </a:endParaRPr>
          </a:p>
          <a:p>
            <a:pPr marL="266700" indent="-266700">
              <a:buFont typeface="Arial" pitchFamily="34" charset="0"/>
              <a:buChar char="•"/>
            </a:pPr>
            <a:r>
              <a:rPr lang="ru-RU" sz="2200" dirty="0" err="1" smtClean="0">
                <a:latin typeface="+mn-lt"/>
              </a:rPr>
              <a:t>Постдилятация</a:t>
            </a:r>
            <a:r>
              <a:rPr lang="ru-RU" sz="2200" dirty="0" smtClean="0">
                <a:latin typeface="+mn-lt"/>
              </a:rPr>
              <a:t> не угрожает целостности коннекторов</a:t>
            </a:r>
          </a:p>
          <a:p>
            <a:r>
              <a:rPr lang="ru-RU" sz="2200" dirty="0">
                <a:latin typeface="+mn-lt"/>
              </a:rPr>
              <a:t> </a:t>
            </a:r>
            <a:r>
              <a:rPr lang="ru-RU" sz="2200" dirty="0" smtClean="0">
                <a:latin typeface="+mn-lt"/>
              </a:rPr>
              <a:t>  из-за отличающегося  направления векторов сил </a:t>
            </a:r>
            <a:endParaRPr lang="en-US" sz="2200" dirty="0" smtClean="0">
              <a:latin typeface="+mn-lt"/>
            </a:endParaRPr>
          </a:p>
          <a:p>
            <a:pPr marL="266700" indent="-266700">
              <a:buFont typeface="Arial" pitchFamily="34" charset="0"/>
              <a:buChar char="•"/>
            </a:pPr>
            <a:endParaRPr lang="en-US" sz="2200" dirty="0" smtClean="0">
              <a:latin typeface="+mn-lt"/>
            </a:endParaRPr>
          </a:p>
        </p:txBody>
      </p:sp>
      <p:pic>
        <p:nvPicPr>
          <p:cNvPr id="3074" name="Picture 2" descr="C:\Users\Jeannie\Desktop\Image4j.png"/>
          <p:cNvPicPr>
            <a:picLocks noChangeAspect="1" noChangeArrowheads="1"/>
          </p:cNvPicPr>
          <p:nvPr/>
        </p:nvPicPr>
        <p:blipFill>
          <a:blip r:embed="rId3" cstate="screen"/>
          <a:srcRect/>
          <a:stretch>
            <a:fillRect/>
          </a:stretch>
        </p:blipFill>
        <p:spPr bwMode="auto">
          <a:xfrm>
            <a:off x="685800" y="3750626"/>
            <a:ext cx="4791241" cy="2659667"/>
          </a:xfrm>
          <a:prstGeom prst="rect">
            <a:avLst/>
          </a:prstGeom>
          <a:noFill/>
          <a:ln>
            <a:solidFill>
              <a:schemeClr val="accent1"/>
            </a:solidFill>
          </a:ln>
        </p:spPr>
      </p:pic>
      <p:grpSp>
        <p:nvGrpSpPr>
          <p:cNvPr id="6" name="Group 23"/>
          <p:cNvGrpSpPr/>
          <p:nvPr/>
        </p:nvGrpSpPr>
        <p:grpSpPr>
          <a:xfrm>
            <a:off x="5969230" y="4073625"/>
            <a:ext cx="2146069" cy="1412776"/>
            <a:chOff x="357158" y="4357694"/>
            <a:chExt cx="2354272" cy="1569350"/>
          </a:xfrm>
        </p:grpSpPr>
        <p:pic>
          <p:nvPicPr>
            <p:cNvPr id="7" name="Picture 2"/>
            <p:cNvPicPr>
              <a:picLocks noChangeAspect="1" noChangeArrowheads="1"/>
            </p:cNvPicPr>
            <p:nvPr/>
          </p:nvPicPr>
          <p:blipFill>
            <a:blip r:embed="rId4" cstate="screen"/>
            <a:srcRect/>
            <a:stretch>
              <a:fillRect/>
            </a:stretch>
          </p:blipFill>
          <p:spPr bwMode="auto">
            <a:xfrm>
              <a:off x="357158" y="4429132"/>
              <a:ext cx="2354272" cy="1497912"/>
            </a:xfrm>
            <a:prstGeom prst="rect">
              <a:avLst/>
            </a:prstGeom>
            <a:noFill/>
            <a:ln w="9525">
              <a:noFill/>
              <a:miter lim="800000"/>
              <a:headEnd/>
              <a:tailEnd/>
            </a:ln>
            <a:scene3d>
              <a:camera prst="orthographicFront">
                <a:rot lat="0" lon="10800000" rev="0"/>
              </a:camera>
              <a:lightRig rig="threePt" dir="t"/>
            </a:scene3d>
          </p:spPr>
        </p:pic>
        <p:sp>
          <p:nvSpPr>
            <p:cNvPr id="8" name="TextBox 7"/>
            <p:cNvSpPr txBox="1"/>
            <p:nvPr/>
          </p:nvSpPr>
          <p:spPr>
            <a:xfrm>
              <a:off x="428596" y="4357694"/>
              <a:ext cx="1133644" cy="369332"/>
            </a:xfrm>
            <a:prstGeom prst="rect">
              <a:avLst/>
            </a:prstGeom>
            <a:noFill/>
          </p:spPr>
          <p:txBody>
            <a:bodyPr wrap="none" rtlCol="0">
              <a:spAutoFit/>
            </a:bodyPr>
            <a:lstStyle/>
            <a:p>
              <a:r>
                <a:rPr lang="nl-BE" dirty="0" smtClean="0">
                  <a:solidFill>
                    <a:schemeClr val="bg1"/>
                  </a:solidFill>
                </a:rPr>
                <a:t>Micro-CT</a:t>
              </a:r>
              <a:endParaRPr lang="nl-BE" dirty="0">
                <a:solidFill>
                  <a:schemeClr val="bg1"/>
                </a:solidFill>
              </a:endParaRPr>
            </a:p>
          </p:txBody>
        </p:sp>
      </p:grpSp>
      <p:sp>
        <p:nvSpPr>
          <p:cNvPr id="11" name="Titre 1"/>
          <p:cNvSpPr>
            <a:spLocks noGrp="1"/>
          </p:cNvSpPr>
          <p:nvPr>
            <p:ph type="title"/>
          </p:nvPr>
        </p:nvSpPr>
        <p:spPr>
          <a:xfrm>
            <a:off x="428624" y="332656"/>
            <a:ext cx="8715376" cy="646832"/>
          </a:xfrm>
        </p:spPr>
        <p:txBody>
          <a:bodyPr/>
          <a:lstStyle/>
          <a:p>
            <a:r>
              <a:rPr lang="ru-RU" sz="3200" dirty="0" smtClean="0">
                <a:latin typeface="+mj-lt"/>
              </a:rPr>
              <a:t>Дезинтегрируемые перемычки</a:t>
            </a:r>
            <a:endParaRPr lang="fr-FR" sz="3200" dirty="0" smtClean="0">
              <a:latin typeface="+mj-lt"/>
            </a:endParaRPr>
          </a:p>
        </p:txBody>
      </p:sp>
    </p:spTree>
    <p:extLst>
      <p:ext uri="{BB962C8B-B14F-4D97-AF65-F5344CB8AC3E}">
        <p14:creationId xmlns:p14="http://schemas.microsoft.com/office/powerpoint/2010/main" xmlns="" val="4833052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624" y="332656"/>
            <a:ext cx="8715376" cy="646832"/>
          </a:xfrm>
        </p:spPr>
        <p:txBody>
          <a:bodyPr/>
          <a:lstStyle/>
          <a:p>
            <a:r>
              <a:rPr lang="ru-RU" sz="3200" dirty="0" smtClean="0">
                <a:latin typeface="+mj-lt"/>
              </a:rPr>
              <a:t>Дезинтегрируемые перемычки</a:t>
            </a:r>
            <a:endParaRPr lang="en-US" sz="3200" dirty="0">
              <a:latin typeface="+mj-lt"/>
            </a:endParaRPr>
          </a:p>
        </p:txBody>
      </p:sp>
      <p:sp>
        <p:nvSpPr>
          <p:cNvPr id="4" name="Espace réservé du numéro de diapositive 3"/>
          <p:cNvSpPr>
            <a:spLocks noGrp="1"/>
          </p:cNvSpPr>
          <p:nvPr>
            <p:ph type="sldNum" sz="quarter" idx="11"/>
          </p:nvPr>
        </p:nvSpPr>
        <p:spPr>
          <a:xfrm>
            <a:off x="6804025" y="6408738"/>
            <a:ext cx="2133600" cy="333375"/>
          </a:xfrm>
          <a:prstGeom prst="rect">
            <a:avLst/>
          </a:prstGeom>
        </p:spPr>
        <p:txBody>
          <a:bodyPr/>
          <a:lstStyle/>
          <a:p>
            <a:pPr algn="r">
              <a:defRPr/>
            </a:pPr>
            <a:fld id="{5820F220-B499-4F0E-8003-7B44F2781DBC}" type="slidenum">
              <a:rPr lang="fr-FR" sz="1200" smtClean="0"/>
              <a:pPr algn="r">
                <a:defRPr/>
              </a:pPr>
              <a:t>23</a:t>
            </a:fld>
            <a:endParaRPr lang="fr-FR" sz="1200"/>
          </a:p>
        </p:txBody>
      </p:sp>
      <p:pic>
        <p:nvPicPr>
          <p:cNvPr id="1027" name="Picture 3"/>
          <p:cNvPicPr>
            <a:picLocks noChangeAspect="1" noChangeArrowheads="1"/>
          </p:cNvPicPr>
          <p:nvPr/>
        </p:nvPicPr>
        <p:blipFill>
          <a:blip r:embed="rId3" cstate="screen"/>
          <a:srcRect/>
          <a:stretch>
            <a:fillRect/>
          </a:stretch>
        </p:blipFill>
        <p:spPr bwMode="auto">
          <a:xfrm>
            <a:off x="1" y="1219200"/>
            <a:ext cx="6282586" cy="4001760"/>
          </a:xfrm>
          <a:prstGeom prst="rect">
            <a:avLst/>
          </a:prstGeom>
          <a:noFill/>
          <a:ln w="9525">
            <a:solidFill>
              <a:schemeClr val="tx1"/>
            </a:solidFill>
            <a:miter lim="800000"/>
            <a:headEnd/>
            <a:tailEnd/>
          </a:ln>
          <a:effectLst/>
        </p:spPr>
      </p:pic>
      <p:pic>
        <p:nvPicPr>
          <p:cNvPr id="1029" name="Picture 5"/>
          <p:cNvPicPr>
            <a:picLocks noChangeAspect="1" noChangeArrowheads="1"/>
          </p:cNvPicPr>
          <p:nvPr/>
        </p:nvPicPr>
        <p:blipFill>
          <a:blip r:embed="rId4" cstate="screen"/>
          <a:srcRect/>
          <a:stretch>
            <a:fillRect/>
          </a:stretch>
        </p:blipFill>
        <p:spPr bwMode="auto">
          <a:xfrm>
            <a:off x="1056902" y="1219200"/>
            <a:ext cx="6282587" cy="4001760"/>
          </a:xfrm>
          <a:prstGeom prst="rect">
            <a:avLst/>
          </a:prstGeom>
          <a:noFill/>
          <a:ln w="9525">
            <a:solidFill>
              <a:schemeClr val="tx1"/>
            </a:solidFill>
            <a:miter lim="800000"/>
            <a:headEnd/>
            <a:tailEnd/>
          </a:ln>
          <a:effectLst/>
        </p:spPr>
      </p:pic>
      <p:pic>
        <p:nvPicPr>
          <p:cNvPr id="1032" name="Picture 8" descr="C:\Users\Jeannie\Desktop\Image3jr.png"/>
          <p:cNvPicPr>
            <a:picLocks noChangeAspect="1" noChangeArrowheads="1"/>
          </p:cNvPicPr>
          <p:nvPr/>
        </p:nvPicPr>
        <p:blipFill>
          <a:blip r:embed="rId5" cstate="screen"/>
          <a:srcRect/>
          <a:stretch>
            <a:fillRect/>
          </a:stretch>
        </p:blipFill>
        <p:spPr bwMode="auto">
          <a:xfrm>
            <a:off x="2861413" y="1219200"/>
            <a:ext cx="6282587" cy="4001760"/>
          </a:xfrm>
          <a:prstGeom prst="rect">
            <a:avLst/>
          </a:prstGeom>
          <a:noFill/>
          <a:ln>
            <a:solidFill>
              <a:schemeClr val="tx1"/>
            </a:solidFill>
          </a:ln>
        </p:spPr>
      </p:pic>
      <p:sp>
        <p:nvSpPr>
          <p:cNvPr id="16" name="ZoneTexte 15"/>
          <p:cNvSpPr txBox="1"/>
          <p:nvPr/>
        </p:nvSpPr>
        <p:spPr>
          <a:xfrm>
            <a:off x="2" y="5498275"/>
            <a:ext cx="8577328" cy="707886"/>
          </a:xfrm>
          <a:prstGeom prst="rect">
            <a:avLst/>
          </a:prstGeom>
          <a:noFill/>
          <a:ln>
            <a:noFill/>
          </a:ln>
        </p:spPr>
        <p:txBody>
          <a:bodyPr wrap="square" rtlCol="0">
            <a:spAutoFit/>
          </a:bodyPr>
          <a:lstStyle/>
          <a:p>
            <a:r>
              <a:rPr lang="ru-RU" sz="2000" dirty="0" smtClean="0">
                <a:solidFill>
                  <a:srgbClr val="B51826"/>
                </a:solidFill>
                <a:latin typeface="Tahoma" pitchFamily="34" charset="0"/>
                <a:ea typeface="Tahoma" pitchFamily="34" charset="0"/>
                <a:cs typeface="Tahoma" pitchFamily="34" charset="0"/>
              </a:rPr>
              <a:t>Перемычки </a:t>
            </a:r>
            <a:r>
              <a:rPr lang="ru-RU" sz="2000" dirty="0" err="1" smtClean="0">
                <a:solidFill>
                  <a:srgbClr val="B51826"/>
                </a:solidFill>
                <a:latin typeface="Tahoma" pitchFamily="34" charset="0"/>
                <a:ea typeface="Tahoma" pitchFamily="34" charset="0"/>
                <a:cs typeface="Tahoma" pitchFamily="34" charset="0"/>
              </a:rPr>
              <a:t>стента</a:t>
            </a:r>
            <a:r>
              <a:rPr lang="ru-RU" sz="2000" dirty="0" smtClean="0">
                <a:solidFill>
                  <a:srgbClr val="B51826"/>
                </a:solidFill>
                <a:latin typeface="Tahoma" pitchFamily="34" charset="0"/>
                <a:ea typeface="Tahoma" pitchFamily="34" charset="0"/>
                <a:cs typeface="Tahoma" pitchFamily="34" charset="0"/>
              </a:rPr>
              <a:t> </a:t>
            </a:r>
            <a:r>
              <a:rPr lang="fr-FR" sz="2000" dirty="0" smtClean="0">
                <a:solidFill>
                  <a:srgbClr val="B51826"/>
                </a:solidFill>
                <a:latin typeface="Tahoma" pitchFamily="34" charset="0"/>
                <a:ea typeface="Tahoma" pitchFamily="34" charset="0"/>
                <a:cs typeface="Tahoma" pitchFamily="34" charset="0"/>
              </a:rPr>
              <a:t>Medium Size (3.0-3.5mm)</a:t>
            </a:r>
            <a:r>
              <a:rPr lang="ru-RU" sz="2000" dirty="0" smtClean="0">
                <a:solidFill>
                  <a:srgbClr val="B51826"/>
                </a:solidFill>
                <a:latin typeface="Tahoma" pitchFamily="34" charset="0"/>
                <a:ea typeface="Tahoma" pitchFamily="34" charset="0"/>
                <a:cs typeface="Tahoma" pitchFamily="34" charset="0"/>
              </a:rPr>
              <a:t> </a:t>
            </a:r>
            <a:r>
              <a:rPr lang="fr-FR" sz="2000" dirty="0" smtClean="0">
                <a:solidFill>
                  <a:srgbClr val="B51826"/>
                </a:solidFill>
                <a:latin typeface="Tahoma" pitchFamily="34" charset="0"/>
                <a:ea typeface="Tahoma" pitchFamily="34" charset="0"/>
                <a:cs typeface="Tahoma" pitchFamily="34" charset="0"/>
              </a:rPr>
              <a:t>– </a:t>
            </a:r>
            <a:r>
              <a:rPr lang="ru-RU" sz="2000" dirty="0" smtClean="0">
                <a:solidFill>
                  <a:srgbClr val="B51826"/>
                </a:solidFill>
                <a:latin typeface="Tahoma" pitchFamily="34" charset="0"/>
                <a:ea typeface="Tahoma" pitchFamily="34" charset="0"/>
                <a:cs typeface="Tahoma" pitchFamily="34" charset="0"/>
              </a:rPr>
              <a:t>выдерживают коаксиальную </a:t>
            </a:r>
            <a:r>
              <a:rPr lang="ru-RU" sz="2000" dirty="0" err="1" smtClean="0">
                <a:solidFill>
                  <a:srgbClr val="B51826"/>
                </a:solidFill>
                <a:latin typeface="Tahoma" pitchFamily="34" charset="0"/>
                <a:ea typeface="Tahoma" pitchFamily="34" charset="0"/>
                <a:cs typeface="Tahoma" pitchFamily="34" charset="0"/>
              </a:rPr>
              <a:t>дилятацию</a:t>
            </a:r>
            <a:r>
              <a:rPr lang="ru-RU" sz="2000" dirty="0" smtClean="0">
                <a:solidFill>
                  <a:srgbClr val="B51826"/>
                </a:solidFill>
                <a:latin typeface="Tahoma" pitchFamily="34" charset="0"/>
                <a:ea typeface="Tahoma" pitchFamily="34" charset="0"/>
                <a:cs typeface="Tahoma" pitchFamily="34" charset="0"/>
              </a:rPr>
              <a:t> баллоном </a:t>
            </a:r>
            <a:r>
              <a:rPr lang="en-US" sz="2000" dirty="0" smtClean="0">
                <a:solidFill>
                  <a:srgbClr val="B51826"/>
                </a:solidFill>
                <a:latin typeface="Tahoma" pitchFamily="34" charset="0"/>
                <a:ea typeface="Tahoma" pitchFamily="34" charset="0"/>
                <a:cs typeface="Tahoma" pitchFamily="34" charset="0"/>
              </a:rPr>
              <a:t>d=</a:t>
            </a:r>
            <a:r>
              <a:rPr lang="ru-RU" sz="2000" dirty="0" smtClean="0">
                <a:solidFill>
                  <a:srgbClr val="B51826"/>
                </a:solidFill>
                <a:latin typeface="Tahoma" pitchFamily="34" charset="0"/>
                <a:ea typeface="Tahoma" pitchFamily="34" charset="0"/>
                <a:cs typeface="Tahoma" pitchFamily="34" charset="0"/>
              </a:rPr>
              <a:t>6 мм при давлении </a:t>
            </a:r>
            <a:r>
              <a:rPr lang="fr-FR" sz="2000" dirty="0" smtClean="0">
                <a:solidFill>
                  <a:srgbClr val="B51826"/>
                </a:solidFill>
                <a:latin typeface="Tahoma" pitchFamily="34" charset="0"/>
                <a:ea typeface="Tahoma" pitchFamily="34" charset="0"/>
                <a:cs typeface="Tahoma" pitchFamily="34" charset="0"/>
              </a:rPr>
              <a:t>14</a:t>
            </a:r>
            <a:r>
              <a:rPr lang="en-US" sz="2000" dirty="0" smtClean="0">
                <a:solidFill>
                  <a:srgbClr val="B51826"/>
                </a:solidFill>
                <a:latin typeface="Tahoma" pitchFamily="34" charset="0"/>
                <a:ea typeface="Tahoma" pitchFamily="34" charset="0"/>
                <a:cs typeface="Tahoma" pitchFamily="34" charset="0"/>
              </a:rPr>
              <a:t> </a:t>
            </a:r>
            <a:r>
              <a:rPr lang="ru-RU" sz="2000" dirty="0" err="1" smtClean="0">
                <a:solidFill>
                  <a:srgbClr val="B51826"/>
                </a:solidFill>
                <a:latin typeface="Tahoma" pitchFamily="34" charset="0"/>
                <a:ea typeface="Tahoma" pitchFamily="34" charset="0"/>
                <a:cs typeface="Tahoma" pitchFamily="34" charset="0"/>
              </a:rPr>
              <a:t>атм</a:t>
            </a:r>
            <a:endParaRPr lang="fr-FR" sz="2000" dirty="0">
              <a:solidFill>
                <a:srgbClr val="B51826"/>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356638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slide(fromBottom)">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slide(fromBottom)">
                                      <p:cBhvr>
                                        <p:cTn id="12" dur="500"/>
                                        <p:tgtEl>
                                          <p:spTgt spid="102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032"/>
                                        </p:tgtEl>
                                        <p:attrNameLst>
                                          <p:attrName>style.visibility</p:attrName>
                                        </p:attrNameLst>
                                      </p:cBhvr>
                                      <p:to>
                                        <p:strVal val="visible"/>
                                      </p:to>
                                    </p:set>
                                    <p:animEffect transition="in" filter="slide(fromBottom)">
                                      <p:cBhvr>
                                        <p:cTn id="17"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333" y="566057"/>
            <a:ext cx="8229600" cy="5360609"/>
          </a:xfrm>
        </p:spPr>
        <p:txBody>
          <a:bodyPr/>
          <a:lstStyle/>
          <a:p>
            <a:pPr algn="just"/>
            <a:r>
              <a:rPr lang="ru-RU" sz="1400" b="0" dirty="0" smtClean="0">
                <a:solidFill>
                  <a:schemeClr val="tx1">
                    <a:lumMod val="50000"/>
                  </a:schemeClr>
                </a:solidFill>
              </a:rPr>
              <a:t/>
            </a:r>
            <a:br>
              <a:rPr lang="ru-RU" sz="1400" b="0" dirty="0" smtClean="0">
                <a:solidFill>
                  <a:schemeClr val="tx1">
                    <a:lumMod val="50000"/>
                  </a:schemeClr>
                </a:solidFill>
              </a:rPr>
            </a:br>
            <a:r>
              <a:rPr lang="ru-RU" sz="1400" b="0" dirty="0" smtClean="0">
                <a:solidFill>
                  <a:schemeClr val="tx1">
                    <a:lumMod val="50000"/>
                  </a:schemeClr>
                </a:solidFill>
              </a:rPr>
              <a:t/>
            </a:r>
            <a:br>
              <a:rPr lang="ru-RU" sz="1400" b="0" dirty="0" smtClean="0">
                <a:solidFill>
                  <a:schemeClr val="tx1">
                    <a:lumMod val="50000"/>
                  </a:schemeClr>
                </a:solidFill>
              </a:rPr>
            </a:br>
            <a:r>
              <a:rPr lang="ru-RU" sz="1400" b="0" dirty="0" smtClean="0">
                <a:solidFill>
                  <a:schemeClr val="tx1">
                    <a:lumMod val="50000"/>
                  </a:schemeClr>
                </a:solidFill>
              </a:rPr>
              <a:t/>
            </a:r>
            <a:br>
              <a:rPr lang="ru-RU" sz="1400" b="0" dirty="0" smtClean="0">
                <a:solidFill>
                  <a:schemeClr val="tx1">
                    <a:lumMod val="50000"/>
                  </a:schemeClr>
                </a:solidFill>
              </a:rPr>
            </a:br>
            <a:r>
              <a:rPr lang="ru-RU" sz="1400" b="0" dirty="0">
                <a:solidFill>
                  <a:schemeClr val="tx1">
                    <a:lumMod val="50000"/>
                  </a:schemeClr>
                </a:solidFill>
              </a:rPr>
              <a:t/>
            </a:r>
            <a:br>
              <a:rPr lang="ru-RU" sz="1400" b="0" dirty="0">
                <a:solidFill>
                  <a:schemeClr val="tx1">
                    <a:lumMod val="50000"/>
                  </a:schemeClr>
                </a:solidFill>
              </a:rPr>
            </a:br>
            <a:r>
              <a:rPr lang="ru-RU" sz="1400" b="0" dirty="0">
                <a:solidFill>
                  <a:schemeClr val="tx1">
                    <a:lumMod val="50000"/>
                  </a:schemeClr>
                </a:solidFill>
              </a:rPr>
              <a:t/>
            </a:r>
            <a:br>
              <a:rPr lang="ru-RU" sz="1400" b="0" dirty="0">
                <a:solidFill>
                  <a:schemeClr val="tx1">
                    <a:lumMod val="50000"/>
                  </a:schemeClr>
                </a:solidFill>
              </a:rPr>
            </a:br>
            <a:r>
              <a:rPr lang="ru-RU" sz="1400" b="0" dirty="0" smtClean="0">
                <a:solidFill>
                  <a:schemeClr val="tx1">
                    <a:lumMod val="50000"/>
                  </a:schemeClr>
                </a:solidFill>
              </a:rPr>
              <a:t/>
            </a:r>
            <a:br>
              <a:rPr lang="ru-RU" sz="1400" b="0" dirty="0" smtClean="0">
                <a:solidFill>
                  <a:schemeClr val="tx1">
                    <a:lumMod val="50000"/>
                  </a:schemeClr>
                </a:solidFill>
              </a:rPr>
            </a:br>
            <a:r>
              <a:rPr lang="ru-RU" sz="1600" b="0" dirty="0">
                <a:solidFill>
                  <a:schemeClr val="tx1">
                    <a:lumMod val="50000"/>
                  </a:schemeClr>
                </a:solidFill>
              </a:rPr>
              <a:t/>
            </a:r>
            <a:br>
              <a:rPr lang="ru-RU" sz="1600" b="0" dirty="0">
                <a:solidFill>
                  <a:schemeClr val="tx1">
                    <a:lumMod val="50000"/>
                  </a:schemeClr>
                </a:solidFill>
              </a:rPr>
            </a:br>
            <a:r>
              <a:rPr lang="ru-RU" sz="1600" b="0" dirty="0" smtClean="0">
                <a:solidFill>
                  <a:schemeClr val="tx1">
                    <a:lumMod val="50000"/>
                  </a:schemeClr>
                </a:solidFill>
              </a:rPr>
              <a:t>…..</a:t>
            </a:r>
            <a:r>
              <a:rPr lang="ru-RU" sz="2400" b="0" dirty="0" smtClean="0">
                <a:solidFill>
                  <a:schemeClr val="tx1">
                    <a:lumMod val="50000"/>
                  </a:schemeClr>
                </a:solidFill>
                <a:latin typeface="+mn-lt"/>
              </a:rPr>
              <a:t>Важно заметить, что </a:t>
            </a:r>
            <a:r>
              <a:rPr lang="ru-RU" sz="2400" b="0" dirty="0" err="1" smtClean="0">
                <a:solidFill>
                  <a:schemeClr val="tx1">
                    <a:lumMod val="50000"/>
                  </a:schemeClr>
                </a:solidFill>
                <a:latin typeface="+mn-lt"/>
              </a:rPr>
              <a:t>бифуркационное</a:t>
            </a:r>
            <a:r>
              <a:rPr lang="ru-RU" sz="2400" b="0" dirty="0" smtClean="0">
                <a:solidFill>
                  <a:schemeClr val="tx1">
                    <a:lumMod val="50000"/>
                  </a:schemeClr>
                </a:solidFill>
                <a:latin typeface="+mn-lt"/>
              </a:rPr>
              <a:t> </a:t>
            </a:r>
            <a:r>
              <a:rPr lang="ru-RU" sz="2400" b="0" dirty="0" err="1" smtClean="0">
                <a:solidFill>
                  <a:schemeClr val="tx1">
                    <a:lumMod val="50000"/>
                  </a:schemeClr>
                </a:solidFill>
                <a:latin typeface="+mn-lt"/>
              </a:rPr>
              <a:t>стентирование</a:t>
            </a:r>
            <a:r>
              <a:rPr lang="ru-RU" sz="2400" b="0" dirty="0" smtClean="0">
                <a:solidFill>
                  <a:schemeClr val="tx1">
                    <a:lumMod val="50000"/>
                  </a:schemeClr>
                </a:solidFill>
                <a:latin typeface="+mn-lt"/>
              </a:rPr>
              <a:t> при помощи </a:t>
            </a:r>
            <a:r>
              <a:rPr lang="ru-RU" sz="2400" b="0" dirty="0" err="1" smtClean="0">
                <a:solidFill>
                  <a:schemeClr val="tx1">
                    <a:lumMod val="50000"/>
                  </a:schemeClr>
                </a:solidFill>
                <a:latin typeface="+mn-lt"/>
              </a:rPr>
              <a:t>стентов</a:t>
            </a:r>
            <a:r>
              <a:rPr lang="ru-RU" sz="2400" b="0" dirty="0" smtClean="0">
                <a:solidFill>
                  <a:schemeClr val="tx1">
                    <a:lumMod val="50000"/>
                  </a:schemeClr>
                </a:solidFill>
                <a:latin typeface="+mn-lt"/>
              </a:rPr>
              <a:t> </a:t>
            </a:r>
            <a:r>
              <a:rPr lang="en-US" sz="2400" dirty="0">
                <a:latin typeface="+mn-lt"/>
              </a:rPr>
              <a:t>X</a:t>
            </a:r>
            <a:r>
              <a:rPr lang="ru-RU" sz="2400" dirty="0">
                <a:latin typeface="+mn-lt"/>
              </a:rPr>
              <a:t>-</a:t>
            </a:r>
            <a:r>
              <a:rPr lang="en-US" sz="2400" dirty="0">
                <a:latin typeface="+mn-lt"/>
              </a:rPr>
              <a:t>position </a:t>
            </a:r>
            <a:r>
              <a:rPr lang="ru-RU" sz="2400" dirty="0">
                <a:latin typeface="+mn-lt"/>
              </a:rPr>
              <a:t>(</a:t>
            </a:r>
            <a:r>
              <a:rPr lang="en-US" sz="2400" dirty="0">
                <a:latin typeface="+mn-lt"/>
              </a:rPr>
              <a:t>BMS) </a:t>
            </a:r>
            <a:r>
              <a:rPr lang="ru-RU" sz="2400" dirty="0">
                <a:latin typeface="+mn-lt"/>
              </a:rPr>
              <a:t>и </a:t>
            </a:r>
            <a:r>
              <a:rPr lang="en-US" sz="2400" dirty="0">
                <a:latin typeface="+mn-lt"/>
              </a:rPr>
              <a:t>X</a:t>
            </a:r>
            <a:r>
              <a:rPr lang="ru-RU" sz="2400" dirty="0">
                <a:latin typeface="+mn-lt"/>
              </a:rPr>
              <a:t>-</a:t>
            </a:r>
            <a:r>
              <a:rPr lang="en-US" sz="2400" dirty="0">
                <a:latin typeface="+mn-lt"/>
              </a:rPr>
              <a:t>position S </a:t>
            </a:r>
            <a:r>
              <a:rPr lang="ru-RU" sz="2400" dirty="0">
                <a:latin typeface="+mn-lt"/>
              </a:rPr>
              <a:t>(</a:t>
            </a:r>
            <a:r>
              <a:rPr lang="en-US" sz="2400" dirty="0">
                <a:latin typeface="+mn-lt"/>
              </a:rPr>
              <a:t>DES</a:t>
            </a:r>
            <a:r>
              <a:rPr lang="en-US" sz="2400" dirty="0" smtClean="0">
                <a:latin typeface="+mn-lt"/>
              </a:rPr>
              <a:t>)</a:t>
            </a:r>
            <a:r>
              <a:rPr lang="ru-RU" sz="2400" dirty="0" smtClean="0">
                <a:latin typeface="+mn-lt"/>
              </a:rPr>
              <a:t> </a:t>
            </a:r>
            <a:r>
              <a:rPr lang="ru-RU" sz="2400" b="0" dirty="0" smtClean="0">
                <a:solidFill>
                  <a:schemeClr val="tx1">
                    <a:lumMod val="50000"/>
                  </a:schemeClr>
                </a:solidFill>
                <a:latin typeface="+mn-lt"/>
              </a:rPr>
              <a:t> не требует выполнение окончательного  </a:t>
            </a:r>
            <a:r>
              <a:rPr lang="ru-RU" sz="2400" b="0" dirty="0" err="1" smtClean="0">
                <a:solidFill>
                  <a:schemeClr val="tx1">
                    <a:lumMod val="50000"/>
                  </a:schemeClr>
                </a:solidFill>
                <a:latin typeface="+mn-lt"/>
              </a:rPr>
              <a:t>киссинга</a:t>
            </a:r>
            <a:r>
              <a:rPr lang="ru-RU" sz="2400" b="0" dirty="0">
                <a:solidFill>
                  <a:schemeClr val="tx1">
                    <a:lumMod val="50000"/>
                  </a:schemeClr>
                </a:solidFill>
                <a:latin typeface="+mn-lt"/>
              </a:rPr>
              <a:t> </a:t>
            </a:r>
            <a:r>
              <a:rPr lang="ru-RU" sz="2400" b="0" dirty="0" smtClean="0">
                <a:solidFill>
                  <a:schemeClr val="tx1">
                    <a:lumMod val="50000"/>
                  </a:schemeClr>
                </a:solidFill>
                <a:latin typeface="+mn-lt"/>
              </a:rPr>
              <a:t>(см. видео).</a:t>
            </a:r>
            <a:endParaRPr lang="fr-FR" sz="2400" b="0" dirty="0">
              <a:solidFill>
                <a:schemeClr val="tx1">
                  <a:lumMod val="50000"/>
                </a:schemeClr>
              </a:solidFill>
              <a:latin typeface="+mn-lt"/>
            </a:endParaRPr>
          </a:p>
        </p:txBody>
      </p:sp>
      <p:sp>
        <p:nvSpPr>
          <p:cNvPr id="5" name="Slide Number Placeholder 4"/>
          <p:cNvSpPr>
            <a:spLocks noGrp="1"/>
          </p:cNvSpPr>
          <p:nvPr>
            <p:ph type="sldNum" sz="quarter" idx="11"/>
          </p:nvPr>
        </p:nvSpPr>
        <p:spPr/>
        <p:txBody>
          <a:bodyPr/>
          <a:lstStyle/>
          <a:p>
            <a:pPr>
              <a:defRPr/>
            </a:pPr>
            <a:fld id="{CB850343-8971-D443-952F-BD1C465A9BEC}" type="slidenum">
              <a:rPr lang="fr-FR" smtClean="0"/>
              <a:pPr>
                <a:defRPr/>
              </a:pPr>
              <a:t>24</a:t>
            </a:fld>
            <a:endParaRPr lang="fr-FR" dirty="0"/>
          </a:p>
        </p:txBody>
      </p:sp>
    </p:spTree>
    <p:extLst>
      <p:ext uri="{BB962C8B-B14F-4D97-AF65-F5344CB8AC3E}">
        <p14:creationId xmlns:p14="http://schemas.microsoft.com/office/powerpoint/2010/main" xmlns="" val="35311911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594" y="2210943"/>
            <a:ext cx="8229600" cy="1755749"/>
          </a:xfrm>
        </p:spPr>
        <p:txBody>
          <a:bodyPr/>
          <a:lstStyle/>
          <a:p>
            <a:pPr algn="ctr"/>
            <a:r>
              <a:rPr lang="ru-RU" sz="4800" dirty="0" smtClean="0">
                <a:latin typeface="+mj-lt"/>
              </a:rPr>
              <a:t>Обзор клинических исследований</a:t>
            </a:r>
            <a:endParaRPr lang="fr-FR" sz="4800" dirty="0">
              <a:latin typeface="+mj-lt"/>
            </a:endParaRPr>
          </a:p>
        </p:txBody>
      </p:sp>
      <p:sp>
        <p:nvSpPr>
          <p:cNvPr id="5" name="Slide Number Placeholder 4"/>
          <p:cNvSpPr>
            <a:spLocks noGrp="1"/>
          </p:cNvSpPr>
          <p:nvPr>
            <p:ph type="sldNum" sz="quarter" idx="11"/>
          </p:nvPr>
        </p:nvSpPr>
        <p:spPr/>
        <p:txBody>
          <a:bodyPr/>
          <a:lstStyle/>
          <a:p>
            <a:pPr>
              <a:defRPr/>
            </a:pPr>
            <a:fld id="{CB850343-8971-D443-952F-BD1C465A9BEC}" type="slidenum">
              <a:rPr lang="fr-FR" smtClean="0"/>
              <a:pPr>
                <a:defRPr/>
              </a:pPr>
              <a:t>25</a:t>
            </a:fld>
            <a:endParaRPr lang="fr-FR" dirty="0"/>
          </a:p>
        </p:txBody>
      </p:sp>
    </p:spTree>
    <p:extLst>
      <p:ext uri="{BB962C8B-B14F-4D97-AF65-F5344CB8AC3E}">
        <p14:creationId xmlns:p14="http://schemas.microsoft.com/office/powerpoint/2010/main" xmlns="" val="15068750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94" name="Titre 2"/>
          <p:cNvSpPr>
            <a:spLocks noGrp="1"/>
          </p:cNvSpPr>
          <p:nvPr>
            <p:ph type="title" idx="4294967295"/>
          </p:nvPr>
        </p:nvSpPr>
        <p:spPr>
          <a:xfrm>
            <a:off x="380206" y="63933"/>
            <a:ext cx="8512274" cy="944562"/>
          </a:xfrm>
        </p:spPr>
        <p:txBody>
          <a:bodyPr>
            <a:normAutofit/>
          </a:bodyPr>
          <a:lstStyle/>
          <a:p>
            <a:pPr algn="ctr" eaLnBrk="1" hangingPunct="1">
              <a:defRPr/>
            </a:pPr>
            <a:r>
              <a:rPr lang="ru-RU" sz="3200" dirty="0" smtClean="0">
                <a:effectLst/>
                <a:latin typeface="+mj-lt"/>
                <a:ea typeface="Tahoma" pitchFamily="34" charset="0"/>
                <a:cs typeface="Arial" pitchFamily="34" charset="0"/>
              </a:rPr>
              <a:t>Программа исследований </a:t>
            </a:r>
            <a:r>
              <a:rPr lang="en-US" sz="3200" dirty="0" smtClean="0">
                <a:effectLst/>
                <a:latin typeface="+mj-lt"/>
                <a:ea typeface="Tahoma" pitchFamily="34" charset="0"/>
                <a:cs typeface="Arial" pitchFamily="34" charset="0"/>
              </a:rPr>
              <a:t>STENTYS</a:t>
            </a:r>
            <a:endParaRPr lang="fr-FR" sz="3200" dirty="0" smtClean="0">
              <a:effectLst/>
              <a:latin typeface="+mj-lt"/>
              <a:ea typeface="Tahoma" pitchFamily="34" charset="0"/>
              <a:cs typeface="Arial" pitchFamily="34" charset="0"/>
            </a:endParaRPr>
          </a:p>
        </p:txBody>
      </p:sp>
      <p:graphicFrame>
        <p:nvGraphicFramePr>
          <p:cNvPr id="12" name="Group 42"/>
          <p:cNvGraphicFramePr>
            <a:graphicFrameLocks/>
          </p:cNvGraphicFramePr>
          <p:nvPr>
            <p:extLst>
              <p:ext uri="{D42A27DB-BD31-4B8C-83A1-F6EECF244321}">
                <p14:modId xmlns:p14="http://schemas.microsoft.com/office/powerpoint/2010/main" xmlns="" val="2637711875"/>
              </p:ext>
            </p:extLst>
          </p:nvPr>
        </p:nvGraphicFramePr>
        <p:xfrm>
          <a:off x="380206" y="662252"/>
          <a:ext cx="8512274" cy="5582527"/>
        </p:xfrm>
        <a:graphic>
          <a:graphicData uri="http://schemas.openxmlformats.org/drawingml/2006/table">
            <a:tbl>
              <a:tblPr/>
              <a:tblGrid>
                <a:gridCol w="1310947"/>
                <a:gridCol w="7201327"/>
              </a:tblGrid>
              <a:tr h="289366">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rgbClr val="060606"/>
                          </a:solidFill>
                          <a:effectLst/>
                          <a:latin typeface="Tahoma" pitchFamily="34" charset="0"/>
                          <a:ea typeface="Tahoma" pitchFamily="34" charset="0"/>
                          <a:cs typeface="Tahoma" pitchFamily="34" charset="0"/>
                        </a:rPr>
                        <a:t>OPEN (Bifurcation)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75000"/>
                        <a:alpha val="35000"/>
                      </a:schemeClr>
                    </a:solidFill>
                  </a:tcPr>
                </a:tc>
                <a:tc hMerge="1">
                  <a:txBody>
                    <a:bodyPr/>
                    <a:lstStyle/>
                    <a:p>
                      <a:endParaRPr lang="fr-FR"/>
                    </a:p>
                  </a:txBody>
                  <a:tcPr/>
                </a:tc>
              </a:tr>
              <a:tr h="4682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smtClean="0">
                          <a:ln>
                            <a:noFill/>
                          </a:ln>
                          <a:solidFill>
                            <a:schemeClr val="bg1"/>
                          </a:solidFill>
                          <a:effectLst/>
                          <a:latin typeface="Tahoma" pitchFamily="34" charset="0"/>
                          <a:ea typeface="Tahoma" pitchFamily="34" charset="0"/>
                          <a:cs typeface="Tahoma" pitchFamily="34" charset="0"/>
                        </a:rPr>
                        <a:t>I</a:t>
                      </a:r>
                      <a:endParaRPr kumimoji="0" lang="fr-FR" sz="1600" b="0" i="0" u="none" strike="noStrike" kern="1200" cap="none" normalizeH="0" baseline="0" dirty="0" smtClean="0">
                        <a:ln>
                          <a:noFill/>
                        </a:ln>
                        <a:solidFill>
                          <a:schemeClr val="bg1"/>
                        </a:solidFill>
                        <a:effectLst/>
                        <a:latin typeface="Tahoma" pitchFamily="34" charset="0"/>
                        <a:ea typeface="Tahoma" pitchFamily="34"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c>
                  <a:txBody>
                    <a:bodyPr/>
                    <a:lstStyle/>
                    <a:p>
                      <a:pPr marL="182563" marR="0" lvl="1" indent="-182563" algn="l" defTabSz="914400" rtl="0" eaLnBrk="0" fontAlgn="base" latinLnBrk="0" hangingPunct="0">
                        <a:lnSpc>
                          <a:spcPct val="100000"/>
                        </a:lnSpc>
                        <a:spcBef>
                          <a:spcPts val="30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Feasibility trial</a:t>
                      </a:r>
                      <a:r>
                        <a:rPr kumimoji="0" lang="en-US" sz="14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 Single Arm – STENTYS BMS &amp; DES</a:t>
                      </a:r>
                    </a:p>
                    <a:p>
                      <a:pPr marL="182563" marR="0" lvl="1" indent="-182563" algn="l" defTabSz="914400" rtl="0" eaLnBrk="0" fontAlgn="base" latinLnBrk="0" hangingPunct="0">
                        <a:lnSpc>
                          <a:spcPct val="100000"/>
                        </a:lnSpc>
                        <a:spcBef>
                          <a:spcPts val="30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Tahoma" pitchFamily="34" charset="0"/>
                          <a:ea typeface="Tahoma" pitchFamily="34" charset="0"/>
                          <a:cs typeface="Tahoma" pitchFamily="34" charset="0"/>
                          <a:sym typeface="Wingdings" pitchFamily="2" charset="2"/>
                        </a:rPr>
                        <a:t> </a:t>
                      </a:r>
                      <a:r>
                        <a:rPr kumimoji="0" lang="en-US" sz="14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6 month QCA and IVUS (n=60)</a:t>
                      </a:r>
                    </a:p>
                  </a:txBody>
                  <a:tcPr horzOverflow="overflow">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r>
              <a:tr h="4465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bg1"/>
                          </a:solidFill>
                          <a:effectLst/>
                          <a:latin typeface="Tahoma" pitchFamily="34" charset="0"/>
                          <a:ea typeface="Tahoma" pitchFamily="34" charset="0"/>
                          <a:cs typeface="Tahoma" pitchFamily="34" charset="0"/>
                        </a:rPr>
                        <a:t>II</a:t>
                      </a:r>
                      <a:endParaRPr kumimoji="0" lang="fr-FR" sz="1600" b="0" i="0" u="none" strike="noStrike" kern="1200" cap="none" normalizeH="0" baseline="0" dirty="0" smtClean="0">
                        <a:ln>
                          <a:noFill/>
                        </a:ln>
                        <a:solidFill>
                          <a:schemeClr val="bg1"/>
                        </a:solidFill>
                        <a:effectLst/>
                        <a:latin typeface="Tahoma" pitchFamily="34" charset="0"/>
                        <a:ea typeface="Tahoma" pitchFamily="34"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tcPr>
                </a:tc>
                <a:tc>
                  <a:txBody>
                    <a:bodyPr/>
                    <a:lstStyle/>
                    <a:p>
                      <a:pPr marL="182563" marR="0" lvl="1" indent="-182563" algn="l" defTabSz="914400" rtl="0" eaLnBrk="0" fontAlgn="base" latinLnBrk="0" hangingPunct="0">
                        <a:lnSpc>
                          <a:spcPct val="100000"/>
                        </a:lnSpc>
                        <a:spcBef>
                          <a:spcPts val="30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“Real life” study</a:t>
                      </a:r>
                      <a:r>
                        <a:rPr kumimoji="0" lang="en-US" sz="14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 Single Arm – STENTYS DES</a:t>
                      </a:r>
                    </a:p>
                    <a:p>
                      <a:pPr marL="182563" marR="0" lvl="1" indent="-182563" algn="l" defTabSz="914400" rtl="0" eaLnBrk="0" fontAlgn="base" latinLnBrk="0" hangingPunct="0">
                        <a:lnSpc>
                          <a:spcPct val="100000"/>
                        </a:lnSpc>
                        <a:spcBef>
                          <a:spcPts val="30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Tahoma" pitchFamily="34" charset="0"/>
                          <a:ea typeface="Tahoma" pitchFamily="34" charset="0"/>
                          <a:cs typeface="Tahoma" pitchFamily="34" charset="0"/>
                          <a:sym typeface="Wingdings" pitchFamily="2" charset="2"/>
                        </a:rPr>
                        <a:t> </a:t>
                      </a:r>
                      <a:r>
                        <a:rPr kumimoji="0" lang="en-US" sz="14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6 month clinical, OCT sub-study (N=208)</a:t>
                      </a:r>
                    </a:p>
                  </a:txBody>
                  <a:tcPr horzOverflow="overflow">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r>
              <a:tr h="356746">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60606"/>
                          </a:solidFill>
                          <a:effectLst/>
                          <a:latin typeface="Tahoma" pitchFamily="34" charset="0"/>
                          <a:ea typeface="Tahoma" pitchFamily="34" charset="0"/>
                          <a:cs typeface="Tahoma" pitchFamily="34" charset="0"/>
                        </a:rPr>
                        <a:t>APPOSITION (STEMI)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75000"/>
                        <a:alpha val="31000"/>
                      </a:schemeClr>
                    </a:solidFill>
                  </a:tcPr>
                </a:tc>
                <a:tc hMerge="1">
                  <a:txBody>
                    <a:bodyPr/>
                    <a:lstStyle/>
                    <a:p>
                      <a:endParaRPr lang="fr-FR"/>
                    </a:p>
                  </a:txBody>
                  <a:tcPr/>
                </a:tc>
              </a:tr>
              <a:tr h="5425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bg1"/>
                          </a:solidFill>
                          <a:effectLst/>
                          <a:latin typeface="Tahoma" pitchFamily="34" charset="0"/>
                          <a:ea typeface="Tahoma" pitchFamily="34" charset="0"/>
                          <a:cs typeface="Tahoma" pitchFamily="34" charset="0"/>
                        </a:rPr>
                        <a:t>I</a:t>
                      </a:r>
                      <a:endParaRPr kumimoji="0" lang="fr-FR" sz="1600" b="0" i="0" u="none" strike="noStrike" cap="none" normalizeH="0" baseline="0" dirty="0" smtClean="0">
                        <a:ln>
                          <a:noFill/>
                        </a:ln>
                        <a:solidFill>
                          <a:schemeClr val="bg1"/>
                        </a:solidFill>
                        <a:effectLst/>
                        <a:latin typeface="Tahoma" pitchFamily="34" charset="0"/>
                        <a:ea typeface="Tahoma" pitchFamily="34"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accent1"/>
                        </a:gs>
                        <a:gs pos="100000">
                          <a:srgbClr val="470109"/>
                        </a:gs>
                      </a:gsLst>
                      <a:lin ang="5400000" scaled="1"/>
                    </a:gradFill>
                  </a:tcPr>
                </a:tc>
                <a:tc>
                  <a:txBody>
                    <a:bodyPr/>
                    <a:lstStyle/>
                    <a:p>
                      <a:pPr marL="182563" marR="0" lvl="1" indent="-182563" algn="l" defTabSz="914400" rtl="0" eaLnBrk="0" fontAlgn="base" latinLnBrk="0" hangingPunct="0">
                        <a:lnSpc>
                          <a:spcPct val="100000"/>
                        </a:lnSpc>
                        <a:spcBef>
                          <a:spcPts val="30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Feasibility trial</a:t>
                      </a:r>
                      <a:r>
                        <a:rPr kumimoji="0" lang="en-US" sz="14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 Single Arm – STENTYS BMS</a:t>
                      </a:r>
                    </a:p>
                    <a:p>
                      <a:pPr marL="182563" marR="0" lvl="1" indent="-182563" algn="l" defTabSz="914400" rtl="0" eaLnBrk="0" fontAlgn="base" latinLnBrk="0" hangingPunct="0">
                        <a:lnSpc>
                          <a:spcPct val="100000"/>
                        </a:lnSpc>
                        <a:spcBef>
                          <a:spcPts val="30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Tahoma" pitchFamily="34" charset="0"/>
                          <a:ea typeface="Tahoma" pitchFamily="34" charset="0"/>
                          <a:cs typeface="Tahoma" pitchFamily="34" charset="0"/>
                          <a:sym typeface="Wingdings" pitchFamily="2" charset="2"/>
                        </a:rPr>
                        <a:t> </a:t>
                      </a:r>
                      <a:r>
                        <a:rPr kumimoji="0" lang="en-US" sz="14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3 day and 6 month QCA and IVUS  (N=25)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747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bg1"/>
                          </a:solidFill>
                          <a:effectLst/>
                          <a:latin typeface="Tahoma" pitchFamily="34" charset="0"/>
                          <a:ea typeface="Tahoma" pitchFamily="34" charset="0"/>
                          <a:cs typeface="Tahoma" pitchFamily="34" charset="0"/>
                        </a:rPr>
                        <a:t>II</a:t>
                      </a:r>
                      <a:endParaRPr kumimoji="0" lang="fr-FR" sz="1600" b="0" i="0" u="none" strike="noStrike" cap="none" normalizeH="0" baseline="0" dirty="0" smtClean="0">
                        <a:ln>
                          <a:noFill/>
                        </a:ln>
                        <a:solidFill>
                          <a:schemeClr val="bg1"/>
                        </a:solidFill>
                        <a:effectLst/>
                        <a:latin typeface="Tahoma" pitchFamily="34" charset="0"/>
                        <a:ea typeface="Tahoma" pitchFamily="34"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accent1"/>
                        </a:gs>
                        <a:gs pos="100000">
                          <a:srgbClr val="470109"/>
                        </a:gs>
                      </a:gsLst>
                      <a:lin ang="5400000" scaled="1"/>
                    </a:gradFill>
                  </a:tcPr>
                </a:tc>
                <a:tc>
                  <a:txBody>
                    <a:bodyPr/>
                    <a:lstStyle/>
                    <a:p>
                      <a:pPr marL="182563" marR="0" lvl="1" indent="-182563" algn="l" defTabSz="914400" rtl="0" eaLnBrk="0" fontAlgn="base" latinLnBrk="0" hangingPunct="0">
                        <a:lnSpc>
                          <a:spcPct val="100000"/>
                        </a:lnSpc>
                        <a:spcBef>
                          <a:spcPts val="30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Randomized trial</a:t>
                      </a:r>
                      <a:r>
                        <a:rPr kumimoji="0" lang="en-US" sz="14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 STENTYS BMS </a:t>
                      </a:r>
                      <a:r>
                        <a:rPr kumimoji="0" lang="en-US" sz="1400" b="0" i="0" u="none" strike="noStrike" cap="none" normalizeH="0" baseline="0" dirty="0" err="1" smtClean="0">
                          <a:ln>
                            <a:noFill/>
                          </a:ln>
                          <a:solidFill>
                            <a:schemeClr val="tx1"/>
                          </a:solidFill>
                          <a:effectLst/>
                          <a:latin typeface="Tahoma" pitchFamily="34" charset="0"/>
                          <a:ea typeface="Tahoma" pitchFamily="34" charset="0"/>
                          <a:cs typeface="Tahoma" pitchFamily="34" charset="0"/>
                        </a:rPr>
                        <a:t>vs</a:t>
                      </a:r>
                      <a:r>
                        <a:rPr kumimoji="0" lang="en-US" sz="14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 VISION/Driver</a:t>
                      </a:r>
                    </a:p>
                    <a:p>
                      <a:pPr marL="182563" marR="0" lvl="1" indent="-182563" algn="l" defTabSz="914400" rtl="0" eaLnBrk="0" fontAlgn="base" latinLnBrk="0" hangingPunct="0">
                        <a:lnSpc>
                          <a:spcPct val="100000"/>
                        </a:lnSpc>
                        <a:spcBef>
                          <a:spcPts val="30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Tahoma" pitchFamily="34" charset="0"/>
                          <a:ea typeface="Tahoma" pitchFamily="34" charset="0"/>
                          <a:cs typeface="Tahoma" pitchFamily="34" charset="0"/>
                          <a:sym typeface="Wingdings" pitchFamily="2" charset="2"/>
                        </a:rPr>
                        <a:t> </a:t>
                      </a:r>
                      <a:r>
                        <a:rPr kumimoji="0" lang="en-US" sz="14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3 day QCA and OCT, 6 month clinical (N=80)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414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Tahoma" pitchFamily="34" charset="0"/>
                          <a:ea typeface="Tahoma" pitchFamily="34" charset="0"/>
                          <a:cs typeface="Tahoma" pitchFamily="34" charset="0"/>
                        </a:rPr>
                        <a:t>III</a:t>
                      </a:r>
                      <a:endParaRPr kumimoji="0" lang="fr-FR" sz="1600" b="0" i="0" u="none" strike="noStrike" cap="none" normalizeH="0" baseline="0" dirty="0" smtClean="0">
                        <a:ln>
                          <a:noFill/>
                        </a:ln>
                        <a:solidFill>
                          <a:schemeClr val="bg1"/>
                        </a:solidFill>
                        <a:effectLst/>
                        <a:latin typeface="Tahoma" pitchFamily="34" charset="0"/>
                        <a:ea typeface="Tahoma" pitchFamily="34"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chemeClr val="accent1"/>
                        </a:gs>
                        <a:gs pos="100000">
                          <a:srgbClr val="470109"/>
                        </a:gs>
                      </a:gsLst>
                      <a:lin ang="5400000" scaled="1"/>
                    </a:gradFill>
                  </a:tcPr>
                </a:tc>
                <a:tc>
                  <a:txBody>
                    <a:bodyPr/>
                    <a:lstStyle/>
                    <a:p>
                      <a:pPr marL="182563" marR="0" lvl="1" indent="-174625" algn="l" defTabSz="914400" rtl="0" eaLnBrk="0" fontAlgn="base" latinLnBrk="0" hangingPunct="0">
                        <a:lnSpc>
                          <a:spcPct val="100000"/>
                        </a:lnSpc>
                        <a:spcBef>
                          <a:spcPts val="30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“Real life” study</a:t>
                      </a:r>
                      <a:r>
                        <a:rPr kumimoji="0" lang="en-US" sz="14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 Single arm – STENTYS BMS &amp; DES</a:t>
                      </a:r>
                    </a:p>
                    <a:p>
                      <a:pPr marL="182563" marR="0" lvl="1" indent="-174625" algn="l" defTabSz="914400" rtl="0" eaLnBrk="0" fontAlgn="base" latinLnBrk="0" hangingPunct="0">
                        <a:lnSpc>
                          <a:spcPct val="100000"/>
                        </a:lnSpc>
                        <a:spcBef>
                          <a:spcPts val="30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Tahoma" pitchFamily="34" charset="0"/>
                          <a:ea typeface="Tahoma" pitchFamily="34" charset="0"/>
                          <a:cs typeface="Tahoma" pitchFamily="34" charset="0"/>
                          <a:sym typeface="Wingdings" pitchFamily="2" charset="2"/>
                        </a:rPr>
                        <a:t> </a:t>
                      </a:r>
                      <a:r>
                        <a:rPr kumimoji="0" lang="en-US" sz="14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30 day and 12 month MACE (N=1000)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776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Tahoma" pitchFamily="34" charset="0"/>
                          <a:ea typeface="Tahoma" pitchFamily="34" charset="0"/>
                          <a:cs typeface="Tahoma" pitchFamily="34" charset="0"/>
                        </a:rPr>
                        <a:t>IV</a:t>
                      </a:r>
                      <a:endParaRPr kumimoji="0" lang="fr-FR" sz="1600" b="0" i="0" u="none" strike="noStrike" cap="none" normalizeH="0" baseline="0" dirty="0" smtClean="0">
                        <a:ln>
                          <a:noFill/>
                        </a:ln>
                        <a:solidFill>
                          <a:schemeClr val="bg1"/>
                        </a:solidFill>
                        <a:effectLst/>
                        <a:latin typeface="Tahoma" pitchFamily="34" charset="0"/>
                        <a:ea typeface="Tahoma" pitchFamily="34"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9A0214">
                            <a:shade val="30000"/>
                            <a:satMod val="115000"/>
                          </a:srgbClr>
                        </a:gs>
                        <a:gs pos="50000">
                          <a:srgbClr val="9A0214">
                            <a:shade val="67500"/>
                            <a:satMod val="115000"/>
                          </a:srgbClr>
                        </a:gs>
                        <a:gs pos="100000">
                          <a:srgbClr val="9A0214">
                            <a:shade val="100000"/>
                            <a:satMod val="115000"/>
                          </a:srgbClr>
                        </a:gs>
                      </a:gsLst>
                      <a:lin ang="16200000" scaled="1"/>
                      <a:tileRect/>
                    </a:gradFill>
                  </a:tcPr>
                </a:tc>
                <a:tc>
                  <a:txBody>
                    <a:bodyPr/>
                    <a:lstStyle/>
                    <a:p>
                      <a:pPr marL="182563" marR="0" lvl="1" indent="-182563" algn="l" defTabSz="914400" rtl="0" eaLnBrk="0" fontAlgn="base" latinLnBrk="0" hangingPunct="0">
                        <a:lnSpc>
                          <a:spcPct val="100000"/>
                        </a:lnSpc>
                        <a:spcBef>
                          <a:spcPts val="30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Tahoma" pitchFamily="34" charset="0"/>
                          <a:ea typeface="Tahoma" pitchFamily="34" charset="0"/>
                          <a:cs typeface="Tahoma" pitchFamily="34" charset="0"/>
                        </a:rPr>
                        <a:t>Randomized trial</a:t>
                      </a:r>
                      <a:r>
                        <a:rPr kumimoji="0" lang="en-US" sz="14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 STENTYS SES </a:t>
                      </a:r>
                      <a:r>
                        <a:rPr kumimoji="0" lang="en-US" sz="1400" b="0" i="0" u="none" strike="noStrike" cap="none" normalizeH="0" baseline="0" dirty="0" err="1" smtClean="0">
                          <a:ln>
                            <a:noFill/>
                          </a:ln>
                          <a:solidFill>
                            <a:schemeClr val="tx1"/>
                          </a:solidFill>
                          <a:effectLst/>
                          <a:latin typeface="Tahoma" pitchFamily="34" charset="0"/>
                          <a:ea typeface="Tahoma" pitchFamily="34" charset="0"/>
                          <a:cs typeface="Tahoma" pitchFamily="34" charset="0"/>
                        </a:rPr>
                        <a:t>vs</a:t>
                      </a:r>
                      <a:r>
                        <a:rPr kumimoji="0" lang="en-US" sz="14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 Resolute</a:t>
                      </a:r>
                    </a:p>
                    <a:p>
                      <a:pPr marL="182563" marR="0" lvl="1" indent="-182563" algn="l" defTabSz="914400" rtl="0" eaLnBrk="0" fontAlgn="base" latinLnBrk="0" hangingPunct="0">
                        <a:lnSpc>
                          <a:spcPct val="100000"/>
                        </a:lnSpc>
                        <a:spcBef>
                          <a:spcPts val="30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Tahoma" pitchFamily="34" charset="0"/>
                          <a:ea typeface="Tahoma" pitchFamily="34" charset="0"/>
                          <a:cs typeface="Tahoma" pitchFamily="34" charset="0"/>
                          <a:sym typeface="Wingdings" pitchFamily="2" charset="2"/>
                        </a:rPr>
                        <a:t> </a:t>
                      </a:r>
                      <a:r>
                        <a:rPr kumimoji="0" lang="en-US" sz="14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4 or 9 months OCT (N=150)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940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0" i="0" u="none" strike="noStrike" kern="1200" cap="none" normalizeH="0" baseline="0" dirty="0" smtClean="0">
                          <a:ln>
                            <a:noFill/>
                          </a:ln>
                          <a:solidFill>
                            <a:srgbClr val="060606"/>
                          </a:solidFill>
                          <a:effectLst/>
                          <a:latin typeface="Tahoma" pitchFamily="34" charset="0"/>
                          <a:ea typeface="Tahoma" pitchFamily="34" charset="0"/>
                          <a:cs typeface="Tahoma" pitchFamily="34" charset="0"/>
                        </a:rPr>
                        <a:t>ADEPT (SVG)</a:t>
                      </a:r>
                      <a:endParaRPr kumimoji="0" lang="fr-FR" sz="1400" b="0" i="0" u="none" strike="noStrike" kern="1200" cap="none" normalizeH="0" baseline="0" dirty="0" smtClean="0">
                        <a:ln>
                          <a:noFill/>
                        </a:ln>
                        <a:solidFill>
                          <a:srgbClr val="060606"/>
                        </a:solidFill>
                        <a:effectLst/>
                        <a:latin typeface="Tahoma" pitchFamily="34" charset="0"/>
                        <a:ea typeface="Tahoma" pitchFamily="34"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hMerge="1">
                  <a:txBody>
                    <a:bodyPr/>
                    <a:lstStyle/>
                    <a:p>
                      <a:pPr marL="182563" marR="0" lvl="1" indent="-182563" algn="l" defTabSz="914400" rtl="0" eaLnBrk="0" fontAlgn="base" latinLnBrk="0" hangingPunct="0">
                        <a:lnSpc>
                          <a:spcPct val="100000"/>
                        </a:lnSpc>
                        <a:spcBef>
                          <a:spcPts val="300"/>
                        </a:spcBef>
                        <a:spcAft>
                          <a:spcPct val="0"/>
                        </a:spcAft>
                        <a:buClrTx/>
                        <a:buSzTx/>
                        <a:buFont typeface="Arial" charset="0"/>
                        <a:buNone/>
                        <a:tabLst/>
                      </a:pPr>
                      <a:endParaRPr kumimoji="0" lang="en-US" sz="1600" b="0" i="0" u="none" strike="noStrike" cap="none" normalizeH="0" baseline="0" dirty="0" smtClean="0">
                        <a:ln>
                          <a:noFill/>
                        </a:ln>
                        <a:solidFill>
                          <a:schemeClr val="tx1"/>
                        </a:solidFill>
                        <a:effectLst/>
                        <a:latin typeface="Tahoma" pitchFamily="34" charset="0"/>
                        <a:ea typeface="ヒラギノ角ゴ Pro W3" pitchFamily="-111" charset="-128"/>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9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smtClean="0">
                          <a:ln>
                            <a:noFill/>
                          </a:ln>
                          <a:solidFill>
                            <a:schemeClr val="bg1"/>
                          </a:solidFill>
                          <a:effectLst/>
                          <a:latin typeface="Tahoma" pitchFamily="34" charset="0"/>
                          <a:ea typeface="Tahoma" pitchFamily="34" charset="0"/>
                          <a:cs typeface="Tahoma" pitchFamily="34" charset="0"/>
                        </a:rPr>
                        <a:t>SVG</a:t>
                      </a:r>
                      <a:endParaRPr kumimoji="0" lang="fr-FR" sz="1600" b="0" i="0" u="none" strike="noStrike" kern="1200" cap="none" normalizeH="0" baseline="0" dirty="0" smtClean="0">
                        <a:ln>
                          <a:noFill/>
                        </a:ln>
                        <a:solidFill>
                          <a:schemeClr val="accent1"/>
                        </a:solidFill>
                        <a:effectLst/>
                        <a:latin typeface="Tahoma" pitchFamily="34" charset="0"/>
                        <a:ea typeface="Tahoma" pitchFamily="34"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tcPr>
                </a:tc>
                <a:tc>
                  <a:txBody>
                    <a:bodyPr/>
                    <a:lstStyle/>
                    <a:p>
                      <a:pPr marL="182563" marR="0" lvl="1" indent="-182563" algn="l" defTabSz="914400" rtl="0" eaLnBrk="0" fontAlgn="base" latinLnBrk="0" hangingPunct="0">
                        <a:lnSpc>
                          <a:spcPct val="100000"/>
                        </a:lnSpc>
                        <a:spcBef>
                          <a:spcPts val="300"/>
                        </a:spcBef>
                        <a:spcAft>
                          <a:spcPct val="0"/>
                        </a:spcAft>
                        <a:buClrTx/>
                        <a:buSzTx/>
                        <a:buFont typeface="Arial" charset="0"/>
                        <a:buNone/>
                        <a:tabLst/>
                      </a:pPr>
                      <a:r>
                        <a:rPr kumimoji="0" lang="en-US" sz="1400" b="1" i="0" u="none" strike="noStrike" kern="1200" cap="none" normalizeH="0" baseline="0" dirty="0" smtClean="0">
                          <a:ln>
                            <a:noFill/>
                          </a:ln>
                          <a:solidFill>
                            <a:schemeClr val="tx1"/>
                          </a:solidFill>
                          <a:effectLst/>
                          <a:latin typeface="Tahoma" pitchFamily="34" charset="0"/>
                          <a:ea typeface="Tahoma" pitchFamily="34" charset="0"/>
                          <a:cs typeface="Tahoma" pitchFamily="34" charset="0"/>
                        </a:rPr>
                        <a:t>Randomized trial</a:t>
                      </a:r>
                      <a:r>
                        <a:rPr kumimoji="0" lang="en-US" sz="14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 STENTYS BMS </a:t>
                      </a:r>
                      <a:r>
                        <a:rPr kumimoji="0" lang="en-US" sz="1400" b="0" i="0" u="none" strike="noStrike" cap="none" normalizeH="0" baseline="0" dirty="0" err="1" smtClean="0">
                          <a:ln>
                            <a:noFill/>
                          </a:ln>
                          <a:solidFill>
                            <a:schemeClr val="tx1"/>
                          </a:solidFill>
                          <a:effectLst/>
                          <a:latin typeface="Tahoma" pitchFamily="34" charset="0"/>
                          <a:ea typeface="Tahoma" pitchFamily="34" charset="0"/>
                          <a:cs typeface="Tahoma" pitchFamily="34" charset="0"/>
                        </a:rPr>
                        <a:t>vs</a:t>
                      </a:r>
                      <a:r>
                        <a:rPr kumimoji="0" lang="en-US" sz="14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 STENTYS DES</a:t>
                      </a:r>
                    </a:p>
                    <a:p>
                      <a:pPr marL="182563" marR="0" lvl="1" indent="-182563" algn="l" defTabSz="914400" rtl="0" eaLnBrk="0" fontAlgn="base" latinLnBrk="0" hangingPunct="0">
                        <a:lnSpc>
                          <a:spcPct val="100000"/>
                        </a:lnSpc>
                        <a:spcBef>
                          <a:spcPts val="30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Tahoma" pitchFamily="34" charset="0"/>
                          <a:ea typeface="Tahoma" pitchFamily="34" charset="0"/>
                          <a:cs typeface="Tahoma" pitchFamily="34" charset="0"/>
                          <a:sym typeface="Wingdings" pitchFamily="2" charset="2"/>
                        </a:rPr>
                        <a:t> 6 months QCA – late loss (N=80)</a:t>
                      </a:r>
                      <a:endParaRPr kumimoji="0" lang="en-US" sz="14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135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normalizeH="0" baseline="0" dirty="0" smtClean="0">
                          <a:ln>
                            <a:noFill/>
                          </a:ln>
                          <a:solidFill>
                            <a:srgbClr val="060606"/>
                          </a:solidFill>
                          <a:effectLst/>
                          <a:latin typeface="Tahoma" pitchFamily="34" charset="0"/>
                          <a:ea typeface="Tahoma" pitchFamily="34" charset="0"/>
                          <a:cs typeface="Tahoma" pitchFamily="34" charset="0"/>
                        </a:rPr>
                        <a:t>All-comers</a:t>
                      </a:r>
                      <a:endParaRPr kumimoji="0" lang="en-US" sz="1400" b="0" i="0" u="none" strike="noStrike" kern="1200" cap="none" normalizeH="0" baseline="0" dirty="0" smtClean="0">
                        <a:ln>
                          <a:noFill/>
                        </a:ln>
                        <a:solidFill>
                          <a:srgbClr val="060606"/>
                        </a:solidFill>
                        <a:effectLst/>
                        <a:latin typeface="Tahoma" pitchFamily="34" charset="0"/>
                        <a:ea typeface="Tahoma" pitchFamily="34"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hMerge="1">
                  <a:txBody>
                    <a:bodyPr/>
                    <a:lstStyle/>
                    <a:p>
                      <a:pPr marL="182563" marR="0" lvl="1" indent="-182563" algn="l" defTabSz="914400" rtl="0" eaLnBrk="0" fontAlgn="base" latinLnBrk="0" hangingPunct="0">
                        <a:lnSpc>
                          <a:spcPct val="100000"/>
                        </a:lnSpc>
                        <a:spcBef>
                          <a:spcPts val="300"/>
                        </a:spcBef>
                        <a:spcAft>
                          <a:spcPct val="0"/>
                        </a:spcAft>
                        <a:buClrTx/>
                        <a:buSzTx/>
                        <a:buFont typeface="Arial" charset="0"/>
                        <a:buNone/>
                        <a:tabLst/>
                      </a:pPr>
                      <a:endParaRPr kumimoji="0" lang="en-US" sz="1400" b="0" i="0" u="none" strike="noStrike" cap="none" normalizeH="0" baseline="0" dirty="0" smtClean="0">
                        <a:ln>
                          <a:noFill/>
                        </a:ln>
                        <a:solidFill>
                          <a:schemeClr val="tx1"/>
                        </a:solidFill>
                        <a:effectLst/>
                        <a:latin typeface="Tahoma" pitchFamily="34" charset="0"/>
                        <a:ea typeface="ヒラギノ角ゴ Pro W3" pitchFamily="-111" charset="-128"/>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kern="1200" cap="none" normalizeH="0" baseline="0" dirty="0" smtClean="0">
                          <a:ln>
                            <a:noFill/>
                          </a:ln>
                          <a:solidFill>
                            <a:schemeClr val="bg1"/>
                          </a:solidFill>
                          <a:effectLst/>
                          <a:latin typeface="Tahoma" pitchFamily="34" charset="0"/>
                          <a:ea typeface="Tahoma" pitchFamily="34" charset="0"/>
                          <a:cs typeface="Tahoma" pitchFamily="34" charset="0"/>
                        </a:rPr>
                        <a:t>SIZING</a:t>
                      </a:r>
                      <a:endParaRPr kumimoji="0" lang="fr-FR" sz="1600" b="0" i="0" u="none" strike="noStrike" kern="1200" cap="none" normalizeH="0" baseline="0" dirty="0" smtClean="0">
                        <a:ln>
                          <a:noFill/>
                        </a:ln>
                        <a:solidFill>
                          <a:schemeClr val="bg1"/>
                        </a:solidFill>
                        <a:effectLst/>
                        <a:latin typeface="Tahoma" pitchFamily="34" charset="0"/>
                        <a:ea typeface="Tahoma" pitchFamily="34"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2">
                            <a:lumMod val="60000"/>
                            <a:lumOff val="40000"/>
                          </a:schemeClr>
                        </a:gs>
                        <a:gs pos="100000">
                          <a:srgbClr val="B51826"/>
                        </a:gs>
                      </a:gsLst>
                      <a:lin ang="5400000" scaled="0"/>
                      <a:tileRect/>
                    </a:gradFill>
                  </a:tcPr>
                </a:tc>
                <a:tc>
                  <a:txBody>
                    <a:bodyPr/>
                    <a:lstStyle/>
                    <a:p>
                      <a:pPr marL="182563" marR="0" lvl="1" indent="-182563" algn="l" defTabSz="914400" rtl="0" eaLnBrk="0" fontAlgn="base" latinLnBrk="0" hangingPunct="0">
                        <a:lnSpc>
                          <a:spcPct val="100000"/>
                        </a:lnSpc>
                        <a:spcBef>
                          <a:spcPts val="300"/>
                        </a:spcBef>
                        <a:spcAft>
                          <a:spcPct val="0"/>
                        </a:spcAft>
                        <a:buClrTx/>
                        <a:buSzTx/>
                        <a:buFont typeface="Arial" charset="0"/>
                        <a:buNone/>
                        <a:tabLst/>
                      </a:pPr>
                      <a:r>
                        <a:rPr kumimoji="0" lang="en-US" sz="14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All-comers registry: </a:t>
                      </a:r>
                      <a:r>
                        <a:rPr kumimoji="0" lang="en-US" sz="1400" b="0" i="0" u="none" strike="noStrike" cap="none" normalizeH="0" baseline="0" smtClean="0">
                          <a:ln>
                            <a:noFill/>
                          </a:ln>
                          <a:solidFill>
                            <a:schemeClr val="tx1"/>
                          </a:solidFill>
                          <a:effectLst/>
                          <a:latin typeface="Tahoma" pitchFamily="34" charset="0"/>
                          <a:ea typeface="Tahoma" pitchFamily="34" charset="0"/>
                          <a:cs typeface="Tahoma" pitchFamily="34" charset="0"/>
                        </a:rPr>
                        <a:t>STENTYS BMS </a:t>
                      </a:r>
                      <a:r>
                        <a:rPr kumimoji="0" lang="en-US" sz="14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&amp; DES in ACS </a:t>
                      </a:r>
                      <a:r>
                        <a:rPr kumimoji="0" lang="en-US" sz="1400" b="0" i="0" u="none" strike="noStrike" cap="none" normalizeH="0" baseline="0" smtClean="0">
                          <a:ln>
                            <a:noFill/>
                          </a:ln>
                          <a:solidFill>
                            <a:schemeClr val="tx1"/>
                          </a:solidFill>
                          <a:effectLst/>
                          <a:latin typeface="Tahoma" pitchFamily="34" charset="0"/>
                          <a:ea typeface="Tahoma" pitchFamily="34" charset="0"/>
                          <a:cs typeface="Tahoma" pitchFamily="34" charset="0"/>
                        </a:rPr>
                        <a:t>(STEMI, </a:t>
                      </a:r>
                      <a:r>
                        <a:rPr kumimoji="0" lang="en-US" sz="1400" b="0" i="0" u="none" strike="noStrike" cap="none" normalizeH="0" baseline="0" dirty="0" smtClean="0">
                          <a:ln>
                            <a:noFill/>
                          </a:ln>
                          <a:solidFill>
                            <a:schemeClr val="tx1"/>
                          </a:solidFill>
                          <a:effectLst/>
                          <a:latin typeface="Tahoma" pitchFamily="34" charset="0"/>
                          <a:ea typeface="Tahoma" pitchFamily="34" charset="0"/>
                          <a:cs typeface="Tahoma" pitchFamily="34" charset="0"/>
                        </a:rPr>
                        <a:t>NSTEMI) and </a:t>
                      </a:r>
                      <a:r>
                        <a:rPr kumimoji="0" lang="en-US" sz="1400" b="0" i="0" u="none" strike="noStrike" cap="none" normalizeH="0" baseline="0" smtClean="0">
                          <a:ln>
                            <a:noFill/>
                          </a:ln>
                          <a:solidFill>
                            <a:schemeClr val="tx1"/>
                          </a:solidFill>
                          <a:effectLst/>
                          <a:latin typeface="Tahoma" pitchFamily="34" charset="0"/>
                          <a:ea typeface="Tahoma" pitchFamily="34" charset="0"/>
                          <a:cs typeface="Tahoma" pitchFamily="34" charset="0"/>
                        </a:rPr>
                        <a:t>stable (N=3000)</a:t>
                      </a:r>
                      <a:endParaRPr kumimoji="0" lang="en-US" sz="1400" b="0" i="0" u="none" strike="noStrike" cap="none" normalizeH="0" baseline="0" dirty="0" smtClean="0">
                        <a:ln>
                          <a:noFill/>
                        </a:ln>
                        <a:solidFill>
                          <a:schemeClr val="tx1"/>
                        </a:solidFill>
                        <a:effectLst/>
                        <a:latin typeface="Tahoma" pitchFamily="34" charset="0"/>
                        <a:ea typeface="Tahoma" pitchFamily="34" charset="0"/>
                        <a:cs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ustDataLst>
      <p:tags r:id="rId1"/>
    </p:custDataLst>
    <p:extLst>
      <p:ext uri="{BB962C8B-B14F-4D97-AF65-F5344CB8AC3E}">
        <p14:creationId xmlns:p14="http://schemas.microsoft.com/office/powerpoint/2010/main" xmlns="" val="390108199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292020" y="1379538"/>
          <a:ext cx="8588509" cy="2913416"/>
        </p:xfrm>
        <a:graphic>
          <a:graphicData uri="http://schemas.openxmlformats.org/drawingml/2006/table">
            <a:tbl>
              <a:tblPr firstRow="1" bandRow="1">
                <a:tableStyleId>{5C22544A-7EE6-4342-B048-85BDC9FD1C3A}</a:tableStyleId>
              </a:tblPr>
              <a:tblGrid>
                <a:gridCol w="1523901"/>
                <a:gridCol w="1609859"/>
                <a:gridCol w="721217"/>
                <a:gridCol w="1308230"/>
                <a:gridCol w="2171700"/>
                <a:gridCol w="1253602"/>
              </a:tblGrid>
              <a:tr h="646134">
                <a:tc>
                  <a:txBody>
                    <a:bodyPr/>
                    <a:lstStyle/>
                    <a:p>
                      <a:r>
                        <a:rPr lang="ru-RU" sz="1400" dirty="0" smtClean="0">
                          <a:latin typeface="Tahoma" pitchFamily="34" charset="0"/>
                          <a:ea typeface="Tahoma" pitchFamily="34" charset="0"/>
                          <a:cs typeface="Tahoma" pitchFamily="34" charset="0"/>
                        </a:rPr>
                        <a:t>Исследование</a:t>
                      </a:r>
                      <a:endParaRPr lang="en-AU" sz="1400" b="0" dirty="0">
                        <a:latin typeface="Tahoma" pitchFamily="34" charset="0"/>
                        <a:ea typeface="Tahoma" pitchFamily="34" charset="0"/>
                        <a:cs typeface="Tahoma" pitchFamily="34" charset="0"/>
                      </a:endParaRPr>
                    </a:p>
                  </a:txBody>
                  <a:tcPr anchor="ctr"/>
                </a:tc>
                <a:tc>
                  <a:txBody>
                    <a:bodyPr/>
                    <a:lstStyle/>
                    <a:p>
                      <a:r>
                        <a:rPr lang="ru-RU" sz="1400" dirty="0" smtClean="0">
                          <a:latin typeface="Tahoma" pitchFamily="34" charset="0"/>
                          <a:ea typeface="Tahoma" pitchFamily="34" charset="0"/>
                          <a:cs typeface="Tahoma" pitchFamily="34" charset="0"/>
                        </a:rPr>
                        <a:t>Показания</a:t>
                      </a:r>
                      <a:endParaRPr lang="en-AU" sz="1400" b="0" dirty="0">
                        <a:latin typeface="Tahoma" pitchFamily="34" charset="0"/>
                        <a:ea typeface="Tahoma" pitchFamily="34" charset="0"/>
                        <a:cs typeface="Tahoma" pitchFamily="34" charset="0"/>
                      </a:endParaRPr>
                    </a:p>
                  </a:txBody>
                  <a:tcPr anchor="ctr"/>
                </a:tc>
                <a:tc>
                  <a:txBody>
                    <a:bodyPr/>
                    <a:lstStyle/>
                    <a:p>
                      <a:r>
                        <a:rPr lang="ru-RU" sz="1400" b="1" dirty="0" err="1" smtClean="0">
                          <a:latin typeface="Tahoma" pitchFamily="34" charset="0"/>
                          <a:ea typeface="Tahoma" pitchFamily="34" charset="0"/>
                          <a:cs typeface="Tahoma" pitchFamily="34" charset="0"/>
                        </a:rPr>
                        <a:t>Стент</a:t>
                      </a:r>
                      <a:endParaRPr lang="en-AU" sz="1400" b="0" dirty="0">
                        <a:latin typeface="Tahoma" pitchFamily="34" charset="0"/>
                        <a:ea typeface="Tahoma" pitchFamily="34" charset="0"/>
                        <a:cs typeface="Tahoma" pitchFamily="34" charset="0"/>
                      </a:endParaRPr>
                    </a:p>
                  </a:txBody>
                  <a:tcPr anchor="ctr"/>
                </a:tc>
                <a:tc>
                  <a:txBody>
                    <a:bodyPr/>
                    <a:lstStyle/>
                    <a:p>
                      <a:r>
                        <a:rPr lang="ru-RU" sz="1400" dirty="0" smtClean="0">
                          <a:latin typeface="Tahoma" pitchFamily="34" charset="0"/>
                          <a:ea typeface="Tahoma" pitchFamily="34" charset="0"/>
                          <a:cs typeface="Tahoma" pitchFamily="34" charset="0"/>
                        </a:rPr>
                        <a:t>Контроль</a:t>
                      </a:r>
                      <a:endParaRPr lang="en-AU" sz="1400" b="0" dirty="0">
                        <a:latin typeface="Tahoma" pitchFamily="34" charset="0"/>
                        <a:ea typeface="Tahoma" pitchFamily="34" charset="0"/>
                        <a:cs typeface="Tahoma" pitchFamily="34" charset="0"/>
                      </a:endParaRPr>
                    </a:p>
                  </a:txBody>
                  <a:tcPr anchor="ctr"/>
                </a:tc>
                <a:tc>
                  <a:txBody>
                    <a:bodyPr/>
                    <a:lstStyle/>
                    <a:p>
                      <a:r>
                        <a:rPr lang="ru-RU" sz="1400" dirty="0" smtClean="0">
                          <a:latin typeface="Tahoma" pitchFamily="34" charset="0"/>
                          <a:ea typeface="Tahoma" pitchFamily="34" charset="0"/>
                          <a:cs typeface="Tahoma" pitchFamily="34" charset="0"/>
                        </a:rPr>
                        <a:t>Выводы</a:t>
                      </a:r>
                      <a:endParaRPr lang="en-AU" sz="1400" b="0" dirty="0">
                        <a:latin typeface="Tahoma" pitchFamily="34" charset="0"/>
                        <a:ea typeface="Tahoma" pitchFamily="34" charset="0"/>
                        <a:cs typeface="Tahoma" pitchFamily="34" charset="0"/>
                      </a:endParaRPr>
                    </a:p>
                  </a:txBody>
                  <a:tcPr anchor="ctr"/>
                </a:tc>
                <a:tc>
                  <a:txBody>
                    <a:bodyPr/>
                    <a:lstStyle/>
                    <a:p>
                      <a:r>
                        <a:rPr lang="en-AU" sz="1400" dirty="0" smtClean="0">
                          <a:latin typeface="Tahoma" pitchFamily="34" charset="0"/>
                          <a:ea typeface="Tahoma" pitchFamily="34" charset="0"/>
                          <a:cs typeface="Tahoma" pitchFamily="34" charset="0"/>
                        </a:rPr>
                        <a:t>MACE</a:t>
                      </a:r>
                      <a:endParaRPr lang="en-AU" sz="1400" b="0" dirty="0">
                        <a:latin typeface="Tahoma" pitchFamily="34" charset="0"/>
                        <a:ea typeface="Tahoma" pitchFamily="34" charset="0"/>
                        <a:cs typeface="Tahoma" pitchFamily="34" charset="0"/>
                      </a:endParaRPr>
                    </a:p>
                  </a:txBody>
                  <a:tcPr anchor="ctr"/>
                </a:tc>
              </a:tr>
              <a:tr h="1133641">
                <a:tc>
                  <a:txBody>
                    <a:bodyPr/>
                    <a:lstStyle/>
                    <a:p>
                      <a:r>
                        <a:rPr lang="en-AU" sz="1600" b="1" dirty="0" smtClean="0">
                          <a:latin typeface="Tahoma" pitchFamily="34" charset="0"/>
                          <a:ea typeface="Tahoma" pitchFamily="34" charset="0"/>
                          <a:cs typeface="Tahoma" pitchFamily="34" charset="0"/>
                        </a:rPr>
                        <a:t>OPEN I</a:t>
                      </a:r>
                      <a:endParaRPr lang="en-AU" sz="1600" b="1" dirty="0">
                        <a:solidFill>
                          <a:schemeClr val="tx1"/>
                        </a:solidFill>
                        <a:latin typeface="Tahoma" pitchFamily="34" charset="0"/>
                        <a:ea typeface="Tahoma" pitchFamily="34" charset="0"/>
                        <a:cs typeface="Tahoma" pitchFamily="34" charset="0"/>
                      </a:endParaRPr>
                    </a:p>
                  </a:txBody>
                  <a:tcPr anchor="ctr"/>
                </a:tc>
                <a:tc>
                  <a:txBody>
                    <a:bodyPr/>
                    <a:lstStyle/>
                    <a:p>
                      <a:r>
                        <a:rPr lang="ru-RU" sz="1600" dirty="0" smtClean="0">
                          <a:latin typeface="Tahoma" pitchFamily="34" charset="0"/>
                          <a:ea typeface="Tahoma" pitchFamily="34" charset="0"/>
                          <a:cs typeface="Tahoma" pitchFamily="34" charset="0"/>
                        </a:rPr>
                        <a:t>27 пациентов</a:t>
                      </a:r>
                      <a:r>
                        <a:rPr lang="ru-RU" sz="1600" baseline="0" dirty="0" smtClean="0">
                          <a:latin typeface="Tahoma" pitchFamily="34" charset="0"/>
                          <a:ea typeface="Tahoma" pitchFamily="34" charset="0"/>
                          <a:cs typeface="Tahoma" pitchFamily="34" charset="0"/>
                        </a:rPr>
                        <a:t>  с </a:t>
                      </a:r>
                      <a:r>
                        <a:rPr lang="ru-RU" sz="1600" baseline="0" dirty="0" err="1" smtClean="0">
                          <a:latin typeface="Tahoma" pitchFamily="34" charset="0"/>
                          <a:ea typeface="Tahoma" pitchFamily="34" charset="0"/>
                          <a:cs typeface="Tahoma" pitchFamily="34" charset="0"/>
                        </a:rPr>
                        <a:t>бифуркац</a:t>
                      </a:r>
                      <a:r>
                        <a:rPr lang="ru-RU" sz="1600" baseline="0" dirty="0" smtClean="0">
                          <a:latin typeface="Tahoma" pitchFamily="34" charset="0"/>
                          <a:ea typeface="Tahoma" pitchFamily="34" charset="0"/>
                          <a:cs typeface="Tahoma" pitchFamily="34" charset="0"/>
                        </a:rPr>
                        <a:t>. поражениями</a:t>
                      </a:r>
                      <a:endParaRPr lang="en-AU" sz="1600" dirty="0">
                        <a:solidFill>
                          <a:schemeClr val="tx1"/>
                        </a:solidFill>
                        <a:latin typeface="Tahoma" pitchFamily="34" charset="0"/>
                        <a:ea typeface="Tahoma" pitchFamily="34" charset="0"/>
                        <a:cs typeface="Tahoma" pitchFamily="34" charset="0"/>
                      </a:endParaRPr>
                    </a:p>
                  </a:txBody>
                  <a:tcPr anchor="ctr"/>
                </a:tc>
                <a:tc>
                  <a:txBody>
                    <a:bodyPr/>
                    <a:lstStyle/>
                    <a:p>
                      <a:r>
                        <a:rPr lang="en-AU" sz="1600" dirty="0" smtClean="0">
                          <a:latin typeface="Tahoma" pitchFamily="34" charset="0"/>
                          <a:ea typeface="Tahoma" pitchFamily="34" charset="0"/>
                          <a:cs typeface="Tahoma" pitchFamily="34" charset="0"/>
                        </a:rPr>
                        <a:t>DES</a:t>
                      </a:r>
                      <a:endParaRPr lang="en-AU" sz="1600" dirty="0">
                        <a:solidFill>
                          <a:schemeClr val="tx1"/>
                        </a:solidFill>
                        <a:latin typeface="Tahoma" pitchFamily="34" charset="0"/>
                        <a:ea typeface="Tahoma" pitchFamily="34" charset="0"/>
                        <a:cs typeface="Tahoma" pitchFamily="34" charset="0"/>
                      </a:endParaRPr>
                    </a:p>
                  </a:txBody>
                  <a:tcPr anchor="ctr"/>
                </a:tc>
                <a:tc>
                  <a:txBody>
                    <a:bodyPr/>
                    <a:lstStyle/>
                    <a:p>
                      <a:r>
                        <a:rPr lang="en-AU" sz="1600" dirty="0" smtClean="0">
                          <a:latin typeface="Tahoma" pitchFamily="34" charset="0"/>
                          <a:ea typeface="Tahoma" pitchFamily="34" charset="0"/>
                          <a:cs typeface="Tahoma" pitchFamily="34" charset="0"/>
                        </a:rPr>
                        <a:t>6</a:t>
                      </a:r>
                      <a:r>
                        <a:rPr lang="en-AU" sz="1600" baseline="0" dirty="0" smtClean="0">
                          <a:latin typeface="Tahoma" pitchFamily="34" charset="0"/>
                          <a:ea typeface="Tahoma" pitchFamily="34" charset="0"/>
                          <a:cs typeface="Tahoma" pitchFamily="34" charset="0"/>
                        </a:rPr>
                        <a:t> </a:t>
                      </a:r>
                      <a:r>
                        <a:rPr lang="ru-RU" sz="1600" baseline="0" dirty="0" smtClean="0">
                          <a:latin typeface="Tahoma" pitchFamily="34" charset="0"/>
                          <a:ea typeface="Tahoma" pitchFamily="34" charset="0"/>
                          <a:cs typeface="Tahoma" pitchFamily="34" charset="0"/>
                        </a:rPr>
                        <a:t>мес.</a:t>
                      </a:r>
                      <a:endParaRPr lang="en-AU" sz="1600" dirty="0">
                        <a:solidFill>
                          <a:schemeClr val="tx1"/>
                        </a:solidFill>
                        <a:latin typeface="Tahoma" pitchFamily="34" charset="0"/>
                        <a:ea typeface="Tahoma" pitchFamily="34" charset="0"/>
                        <a:cs typeface="Tahoma" pitchFamily="34" charset="0"/>
                      </a:endParaRPr>
                    </a:p>
                  </a:txBody>
                  <a:tcPr anchor="ctr"/>
                </a:tc>
                <a:tc>
                  <a:txBody>
                    <a:bodyPr/>
                    <a:lstStyle/>
                    <a:p>
                      <a:r>
                        <a:rPr lang="ru-RU" sz="1400" dirty="0" smtClean="0">
                          <a:latin typeface="Tahoma" pitchFamily="34" charset="0"/>
                          <a:ea typeface="Tahoma" pitchFamily="34" charset="0"/>
                          <a:cs typeface="Tahoma" pitchFamily="34" charset="0"/>
                        </a:rPr>
                        <a:t>Дезинтеграция</a:t>
                      </a:r>
                      <a:r>
                        <a:rPr lang="ru-RU" sz="1400" baseline="0" dirty="0" smtClean="0">
                          <a:latin typeface="Tahoma" pitchFamily="34" charset="0"/>
                          <a:ea typeface="Tahoma" pitchFamily="34" charset="0"/>
                          <a:cs typeface="Tahoma" pitchFamily="34" charset="0"/>
                        </a:rPr>
                        <a:t> ячеек безопасна. Низкий показатель </a:t>
                      </a:r>
                      <a:r>
                        <a:rPr lang="en-US" sz="1400" baseline="0" dirty="0" smtClean="0">
                          <a:latin typeface="Tahoma" pitchFamily="34" charset="0"/>
                          <a:ea typeface="Tahoma" pitchFamily="34" charset="0"/>
                          <a:cs typeface="Tahoma" pitchFamily="34" charset="0"/>
                        </a:rPr>
                        <a:t>MACE</a:t>
                      </a:r>
                      <a:endParaRPr lang="en-AU" sz="1400" dirty="0">
                        <a:solidFill>
                          <a:schemeClr val="tx1"/>
                        </a:solidFill>
                        <a:latin typeface="Tahoma" pitchFamily="34" charset="0"/>
                        <a:ea typeface="Tahoma" pitchFamily="34" charset="0"/>
                        <a:cs typeface="Tahoma" pitchFamily="34" charset="0"/>
                      </a:endParaRPr>
                    </a:p>
                  </a:txBody>
                  <a:tcPr anchor="ctr"/>
                </a:tc>
                <a:tc>
                  <a:txBody>
                    <a:bodyPr/>
                    <a:lstStyle/>
                    <a:p>
                      <a:r>
                        <a:rPr lang="en-AU" sz="1600" dirty="0" smtClean="0">
                          <a:latin typeface="Tahoma" pitchFamily="34" charset="0"/>
                          <a:ea typeface="Tahoma" pitchFamily="34" charset="0"/>
                          <a:cs typeface="Tahoma" pitchFamily="34" charset="0"/>
                        </a:rPr>
                        <a:t>3.7%</a:t>
                      </a:r>
                      <a:endParaRPr lang="en-AU" sz="1600" dirty="0">
                        <a:solidFill>
                          <a:schemeClr val="tx1"/>
                        </a:solidFill>
                        <a:latin typeface="Tahoma" pitchFamily="34" charset="0"/>
                        <a:ea typeface="Tahoma" pitchFamily="34" charset="0"/>
                        <a:cs typeface="Tahoma" pitchFamily="34" charset="0"/>
                      </a:endParaRPr>
                    </a:p>
                  </a:txBody>
                  <a:tcPr anchor="ctr"/>
                </a:tc>
              </a:tr>
              <a:tr h="1133641">
                <a:tc>
                  <a:txBody>
                    <a:bodyPr/>
                    <a:lstStyle/>
                    <a:p>
                      <a:r>
                        <a:rPr lang="en-AU" sz="1600" b="1" dirty="0" smtClean="0">
                          <a:solidFill>
                            <a:schemeClr val="tx1"/>
                          </a:solidFill>
                          <a:latin typeface="Tahoma" pitchFamily="34" charset="0"/>
                          <a:ea typeface="Tahoma" pitchFamily="34" charset="0"/>
                          <a:cs typeface="Tahoma" pitchFamily="34" charset="0"/>
                        </a:rPr>
                        <a:t>OPEN II</a:t>
                      </a:r>
                      <a:endParaRPr lang="en-AU" sz="1600" b="1" dirty="0">
                        <a:solidFill>
                          <a:schemeClr val="tx1"/>
                        </a:solidFill>
                        <a:latin typeface="Tahoma" pitchFamily="34" charset="0"/>
                        <a:ea typeface="Tahoma" pitchFamily="34" charset="0"/>
                        <a:cs typeface="Tahoma" pitchFamily="34" charset="0"/>
                      </a:endParaRPr>
                    </a:p>
                  </a:txBody>
                  <a:tcPr anchor="ctr"/>
                </a:tc>
                <a:tc>
                  <a:txBody>
                    <a:bodyPr/>
                    <a:lstStyle/>
                    <a:p>
                      <a:r>
                        <a:rPr lang="ru-RU" sz="1600" dirty="0" smtClean="0">
                          <a:latin typeface="Tahoma" pitchFamily="34" charset="0"/>
                          <a:ea typeface="Tahoma" pitchFamily="34" charset="0"/>
                          <a:cs typeface="Tahoma" pitchFamily="34" charset="0"/>
                        </a:rPr>
                        <a:t>208 пациентов</a:t>
                      </a:r>
                      <a:r>
                        <a:rPr lang="ru-RU" sz="1600" baseline="0" dirty="0" smtClean="0">
                          <a:latin typeface="Tahoma" pitchFamily="34" charset="0"/>
                          <a:ea typeface="Tahoma" pitchFamily="34" charset="0"/>
                          <a:cs typeface="Tahoma" pitchFamily="34" charset="0"/>
                        </a:rPr>
                        <a:t>  с </a:t>
                      </a:r>
                      <a:r>
                        <a:rPr lang="ru-RU" sz="1600" baseline="0" dirty="0" err="1" smtClean="0">
                          <a:latin typeface="Tahoma" pitchFamily="34" charset="0"/>
                          <a:ea typeface="Tahoma" pitchFamily="34" charset="0"/>
                          <a:cs typeface="Tahoma" pitchFamily="34" charset="0"/>
                        </a:rPr>
                        <a:t>бифуркац</a:t>
                      </a:r>
                      <a:r>
                        <a:rPr lang="ru-RU" sz="1600" baseline="0" dirty="0" smtClean="0">
                          <a:latin typeface="Tahoma" pitchFamily="34" charset="0"/>
                          <a:ea typeface="Tahoma" pitchFamily="34" charset="0"/>
                          <a:cs typeface="Tahoma" pitchFamily="34" charset="0"/>
                        </a:rPr>
                        <a:t>. поражениями</a:t>
                      </a:r>
                      <a:endParaRPr lang="en-AU" sz="1600" dirty="0">
                        <a:solidFill>
                          <a:schemeClr val="tx1"/>
                        </a:solidFill>
                        <a:latin typeface="Tahoma" pitchFamily="34" charset="0"/>
                        <a:ea typeface="Tahoma" pitchFamily="34" charset="0"/>
                        <a:cs typeface="Tahoma" pitchFamily="34" charset="0"/>
                      </a:endParaRPr>
                    </a:p>
                  </a:txBody>
                  <a:tcPr anchor="ctr"/>
                </a:tc>
                <a:tc>
                  <a:txBody>
                    <a:bodyPr/>
                    <a:lstStyle/>
                    <a:p>
                      <a:r>
                        <a:rPr lang="en-AU" sz="1600" dirty="0" smtClean="0">
                          <a:solidFill>
                            <a:schemeClr val="tx1"/>
                          </a:solidFill>
                          <a:latin typeface="Tahoma" pitchFamily="34" charset="0"/>
                          <a:ea typeface="Tahoma" pitchFamily="34" charset="0"/>
                          <a:cs typeface="Tahoma" pitchFamily="34" charset="0"/>
                        </a:rPr>
                        <a:t>DES</a:t>
                      </a:r>
                      <a:endParaRPr lang="en-AU" sz="1600" dirty="0">
                        <a:solidFill>
                          <a:schemeClr val="tx1"/>
                        </a:solidFill>
                        <a:latin typeface="Tahoma" pitchFamily="34" charset="0"/>
                        <a:ea typeface="Tahoma" pitchFamily="34" charset="0"/>
                        <a:cs typeface="Tahoma" pitchFamily="34" charset="0"/>
                      </a:endParaRPr>
                    </a:p>
                  </a:txBody>
                  <a:tcPr anchor="ctr"/>
                </a:tc>
                <a:tc>
                  <a:txBody>
                    <a:bodyPr/>
                    <a:lstStyle/>
                    <a:p>
                      <a:r>
                        <a:rPr lang="en-AU" sz="1600" dirty="0" smtClean="0">
                          <a:solidFill>
                            <a:schemeClr val="tx1"/>
                          </a:solidFill>
                          <a:latin typeface="Tahoma" pitchFamily="34" charset="0"/>
                          <a:ea typeface="Tahoma" pitchFamily="34" charset="0"/>
                          <a:cs typeface="Tahoma" pitchFamily="34" charset="0"/>
                        </a:rPr>
                        <a:t>6 </a:t>
                      </a:r>
                      <a:r>
                        <a:rPr lang="ru-RU" sz="1600" dirty="0" smtClean="0">
                          <a:solidFill>
                            <a:schemeClr val="tx1"/>
                          </a:solidFill>
                          <a:latin typeface="Tahoma" pitchFamily="34" charset="0"/>
                          <a:ea typeface="Tahoma" pitchFamily="34" charset="0"/>
                          <a:cs typeface="Tahoma" pitchFamily="34" charset="0"/>
                        </a:rPr>
                        <a:t>мес. и</a:t>
                      </a:r>
                      <a:endParaRPr lang="en-AU" sz="1600" baseline="0" dirty="0" smtClean="0">
                        <a:solidFill>
                          <a:schemeClr val="tx1"/>
                        </a:solidFill>
                        <a:latin typeface="Tahoma" pitchFamily="34" charset="0"/>
                        <a:ea typeface="Tahoma" pitchFamily="34" charset="0"/>
                        <a:cs typeface="Tahoma" pitchFamily="34" charset="0"/>
                      </a:endParaRPr>
                    </a:p>
                    <a:p>
                      <a:r>
                        <a:rPr lang="en-AU" sz="1600" baseline="0" dirty="0" smtClean="0">
                          <a:solidFill>
                            <a:schemeClr val="tx1"/>
                          </a:solidFill>
                          <a:latin typeface="Tahoma" pitchFamily="34" charset="0"/>
                          <a:ea typeface="Tahoma" pitchFamily="34" charset="0"/>
                          <a:cs typeface="Tahoma" pitchFamily="34" charset="0"/>
                        </a:rPr>
                        <a:t>12 </a:t>
                      </a:r>
                      <a:r>
                        <a:rPr lang="ru-RU" sz="1600" baseline="0" dirty="0" smtClean="0">
                          <a:solidFill>
                            <a:schemeClr val="tx1"/>
                          </a:solidFill>
                          <a:latin typeface="Tahoma" pitchFamily="34" charset="0"/>
                          <a:ea typeface="Tahoma" pitchFamily="34" charset="0"/>
                          <a:cs typeface="Tahoma" pitchFamily="34" charset="0"/>
                        </a:rPr>
                        <a:t>мес.</a:t>
                      </a:r>
                      <a:endParaRPr lang="en-AU" sz="1600" dirty="0">
                        <a:solidFill>
                          <a:schemeClr val="tx1"/>
                        </a:solidFill>
                        <a:latin typeface="Tahoma" pitchFamily="34" charset="0"/>
                        <a:ea typeface="Tahoma" pitchFamily="34" charset="0"/>
                        <a:cs typeface="Tahoma" pitchFamily="34" charset="0"/>
                      </a:endParaRPr>
                    </a:p>
                  </a:txBody>
                  <a:tcPr anchor="ctr"/>
                </a:tc>
                <a:tc>
                  <a:txBody>
                    <a:bodyPr/>
                    <a:lstStyle/>
                    <a:p>
                      <a:r>
                        <a:rPr lang="ru-RU" sz="1400" dirty="0" smtClean="0">
                          <a:solidFill>
                            <a:schemeClr val="tx1"/>
                          </a:solidFill>
                          <a:latin typeface="Tahoma" pitchFamily="34" charset="0"/>
                          <a:ea typeface="Tahoma" pitchFamily="34" charset="0"/>
                          <a:cs typeface="Tahoma" pitchFamily="34" charset="0"/>
                        </a:rPr>
                        <a:t>Нет</a:t>
                      </a:r>
                      <a:r>
                        <a:rPr lang="ru-RU" sz="1400" baseline="0" dirty="0" smtClean="0">
                          <a:solidFill>
                            <a:schemeClr val="tx1"/>
                          </a:solidFill>
                          <a:latin typeface="Tahoma" pitchFamily="34" charset="0"/>
                          <a:ea typeface="Tahoma" pitchFamily="34" charset="0"/>
                          <a:cs typeface="Tahoma" pitchFamily="34" charset="0"/>
                        </a:rPr>
                        <a:t> необходимости в применении техники «</a:t>
                      </a:r>
                      <a:r>
                        <a:rPr lang="en-US" sz="1400" baseline="0" dirty="0" smtClean="0">
                          <a:solidFill>
                            <a:schemeClr val="tx1"/>
                          </a:solidFill>
                          <a:latin typeface="Tahoma" pitchFamily="34" charset="0"/>
                          <a:ea typeface="Tahoma" pitchFamily="34" charset="0"/>
                          <a:cs typeface="Tahoma" pitchFamily="34" charset="0"/>
                        </a:rPr>
                        <a:t>kissing balloon</a:t>
                      </a:r>
                      <a:r>
                        <a:rPr lang="ru-RU" sz="1400" baseline="0" dirty="0" smtClean="0">
                          <a:solidFill>
                            <a:schemeClr val="tx1"/>
                          </a:solidFill>
                          <a:latin typeface="Tahoma" pitchFamily="34" charset="0"/>
                          <a:ea typeface="Tahoma" pitchFamily="34" charset="0"/>
                          <a:cs typeface="Tahoma" pitchFamily="34" charset="0"/>
                        </a:rPr>
                        <a:t>» </a:t>
                      </a:r>
                      <a:endParaRPr lang="en-AU" sz="1400" dirty="0">
                        <a:solidFill>
                          <a:schemeClr val="tx1"/>
                        </a:solidFill>
                        <a:latin typeface="Tahoma" pitchFamily="34" charset="0"/>
                        <a:ea typeface="Tahoma" pitchFamily="34" charset="0"/>
                        <a:cs typeface="Tahoma" pitchFamily="34" charset="0"/>
                      </a:endParaRPr>
                    </a:p>
                  </a:txBody>
                  <a:tcPr anchor="ctr"/>
                </a:tc>
                <a:tc>
                  <a:txBody>
                    <a:bodyPr/>
                    <a:lstStyle/>
                    <a:p>
                      <a:r>
                        <a:rPr lang="en-AU" sz="1600" dirty="0" smtClean="0">
                          <a:solidFill>
                            <a:schemeClr val="tx1"/>
                          </a:solidFill>
                          <a:latin typeface="Tahoma" pitchFamily="34" charset="0"/>
                          <a:ea typeface="Tahoma" pitchFamily="34" charset="0"/>
                          <a:cs typeface="Tahoma" pitchFamily="34" charset="0"/>
                        </a:rPr>
                        <a:t>10.1%</a:t>
                      </a:r>
                      <a:endParaRPr lang="en-AU" sz="1600" dirty="0">
                        <a:solidFill>
                          <a:schemeClr val="tx1"/>
                        </a:solidFill>
                        <a:latin typeface="Tahoma" pitchFamily="34" charset="0"/>
                        <a:ea typeface="Tahoma" pitchFamily="34" charset="0"/>
                        <a:cs typeface="Tahoma" pitchFamily="34" charset="0"/>
                      </a:endParaRPr>
                    </a:p>
                  </a:txBody>
                  <a:tcPr anchor="ctr"/>
                </a:tc>
              </a:tr>
            </a:tbl>
          </a:graphicData>
        </a:graphic>
      </p:graphicFrame>
      <p:sp>
        <p:nvSpPr>
          <p:cNvPr id="18471" name="Title 2"/>
          <p:cNvSpPr>
            <a:spLocks noGrp="1"/>
          </p:cNvSpPr>
          <p:nvPr>
            <p:ph type="title"/>
          </p:nvPr>
        </p:nvSpPr>
        <p:spPr/>
        <p:txBody>
          <a:bodyPr>
            <a:noAutofit/>
          </a:bodyPr>
          <a:lstStyle/>
          <a:p>
            <a:r>
              <a:rPr lang="ru-RU" sz="3200" dirty="0" err="1" smtClean="0">
                <a:latin typeface="+mj-lt"/>
                <a:cs typeface="Arial" pitchFamily="34" charset="0"/>
              </a:rPr>
              <a:t>Бифуркационное</a:t>
            </a:r>
            <a:r>
              <a:rPr lang="ru-RU" sz="3200" dirty="0" smtClean="0">
                <a:latin typeface="+mj-lt"/>
                <a:cs typeface="Arial" pitchFamily="34" charset="0"/>
              </a:rPr>
              <a:t> </a:t>
            </a:r>
            <a:r>
              <a:rPr lang="ru-RU" sz="3200" dirty="0" err="1" smtClean="0">
                <a:latin typeface="+mj-lt"/>
                <a:cs typeface="Arial" pitchFamily="34" charset="0"/>
              </a:rPr>
              <a:t>стентирование</a:t>
            </a:r>
            <a:endParaRPr lang="en-AU" sz="3200" dirty="0" smtClean="0">
              <a:latin typeface="+mj-lt"/>
              <a:cs typeface="Arial" pitchFamily="34" charset="0"/>
            </a:endParaRPr>
          </a:p>
        </p:txBody>
      </p:sp>
      <p:sp>
        <p:nvSpPr>
          <p:cNvPr id="6" name="TextBox 5"/>
          <p:cNvSpPr txBox="1"/>
          <p:nvPr/>
        </p:nvSpPr>
        <p:spPr>
          <a:xfrm>
            <a:off x="428624" y="5862918"/>
            <a:ext cx="6558232" cy="276999"/>
          </a:xfrm>
          <a:prstGeom prst="rect">
            <a:avLst/>
          </a:prstGeom>
          <a:noFill/>
          <a:ln>
            <a:noFill/>
          </a:ln>
        </p:spPr>
        <p:txBody>
          <a:bodyPr wrap="square">
            <a:spAutoFit/>
          </a:bodyPr>
          <a:lstStyle/>
          <a:p>
            <a:pPr marL="228600" indent="-228600">
              <a:defRPr/>
            </a:pPr>
            <a:r>
              <a:rPr lang="en-AU" sz="1200" dirty="0">
                <a:solidFill>
                  <a:srgbClr val="A4A4A4"/>
                </a:solidFill>
                <a:latin typeface="Tahoma" pitchFamily="34" charset="0"/>
                <a:ea typeface="Tahoma" pitchFamily="34" charset="0"/>
                <a:cs typeface="Tahoma" pitchFamily="34" charset="0"/>
                <a:hlinkClick r:id="rId2"/>
              </a:rPr>
              <a:t>OPEN I</a:t>
            </a:r>
            <a:r>
              <a:rPr lang="en-AU" sz="1200" dirty="0">
                <a:solidFill>
                  <a:srgbClr val="A4A4A4"/>
                </a:solidFill>
                <a:latin typeface="Tahoma" pitchFamily="34" charset="0"/>
                <a:ea typeface="Tahoma" pitchFamily="34" charset="0"/>
                <a:cs typeface="Tahoma" pitchFamily="34" charset="0"/>
              </a:rPr>
              <a:t>: S. </a:t>
            </a:r>
            <a:r>
              <a:rPr lang="en-AU" sz="1200" dirty="0" err="1">
                <a:solidFill>
                  <a:srgbClr val="A4A4A4"/>
                </a:solidFill>
                <a:latin typeface="Tahoma" pitchFamily="34" charset="0"/>
                <a:ea typeface="Tahoma" pitchFamily="34" charset="0"/>
                <a:cs typeface="Tahoma" pitchFamily="34" charset="0"/>
              </a:rPr>
              <a:t>Verheye</a:t>
            </a:r>
            <a:r>
              <a:rPr lang="en-AU" sz="1200" dirty="0">
                <a:solidFill>
                  <a:srgbClr val="A4A4A4"/>
                </a:solidFill>
                <a:latin typeface="Tahoma" pitchFamily="34" charset="0"/>
                <a:ea typeface="Tahoma" pitchFamily="34" charset="0"/>
                <a:cs typeface="Tahoma" pitchFamily="34" charset="0"/>
              </a:rPr>
              <a:t> et al., </a:t>
            </a:r>
            <a:r>
              <a:rPr lang="en-AU" sz="1200" err="1">
                <a:solidFill>
                  <a:srgbClr val="A4A4A4"/>
                </a:solidFill>
                <a:latin typeface="Tahoma" pitchFamily="34" charset="0"/>
                <a:ea typeface="Tahoma" pitchFamily="34" charset="0"/>
                <a:cs typeface="Tahoma" pitchFamily="34" charset="0"/>
              </a:rPr>
              <a:t>Eurointervention</a:t>
            </a:r>
            <a:r>
              <a:rPr lang="en-AU" sz="1200">
                <a:solidFill>
                  <a:srgbClr val="A4A4A4"/>
                </a:solidFill>
                <a:latin typeface="Tahoma" pitchFamily="34" charset="0"/>
                <a:ea typeface="Tahoma" pitchFamily="34" charset="0"/>
                <a:cs typeface="Tahoma" pitchFamily="34" charset="0"/>
              </a:rPr>
              <a:t> </a:t>
            </a:r>
            <a:r>
              <a:rPr lang="en-AU" sz="1200" smtClean="0">
                <a:solidFill>
                  <a:srgbClr val="A4A4A4"/>
                </a:solidFill>
                <a:latin typeface="Tahoma" pitchFamily="34" charset="0"/>
                <a:ea typeface="Tahoma" pitchFamily="34" charset="0"/>
                <a:cs typeface="Tahoma" pitchFamily="34" charset="0"/>
              </a:rPr>
              <a:t>2011;7:580-587</a:t>
            </a:r>
            <a:endParaRPr lang="en-AU" sz="1200" dirty="0">
              <a:solidFill>
                <a:srgbClr val="A4A4A4"/>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414305704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Text Box 6"/>
          <p:cNvSpPr txBox="1">
            <a:spLocks noChangeArrowheads="1"/>
          </p:cNvSpPr>
          <p:nvPr/>
        </p:nvSpPr>
        <p:spPr bwMode="auto">
          <a:xfrm>
            <a:off x="230188" y="620688"/>
            <a:ext cx="4119562" cy="3439403"/>
          </a:xfrm>
          <a:prstGeom prst="rect">
            <a:avLst/>
          </a:prstGeom>
          <a:noFill/>
          <a:ln w="19050">
            <a:solidFill>
              <a:schemeClr val="accent1"/>
            </a:solidFill>
            <a:miter lim="800000"/>
            <a:headEnd/>
            <a:tailEnd/>
          </a:ln>
        </p:spPr>
        <p:txBody>
          <a:bodyPr>
            <a:spAutoFit/>
          </a:bodyPr>
          <a:lstStyle/>
          <a:p>
            <a:pPr marL="177800" indent="-177800">
              <a:buClr>
                <a:srgbClr val="646464"/>
              </a:buClr>
              <a:buFont typeface="Arial" pitchFamily="34" charset="0"/>
              <a:buChar char="•"/>
              <a:defRPr/>
            </a:pPr>
            <a:r>
              <a:rPr lang="ru-RU" sz="1400" b="1" dirty="0" smtClean="0">
                <a:solidFill>
                  <a:srgbClr val="BE030E"/>
                </a:solidFill>
                <a:latin typeface="Arial" pitchFamily="34" charset="0"/>
                <a:ea typeface="ヒラギノ角ゴ Pro W3"/>
                <a:cs typeface="ヒラギノ角ゴ Pro W3"/>
              </a:rPr>
              <a:t>ДИЗАЙН</a:t>
            </a:r>
            <a:r>
              <a:rPr lang="en-US" sz="1400" b="1" dirty="0" smtClean="0">
                <a:solidFill>
                  <a:srgbClr val="BE030E"/>
                </a:solidFill>
                <a:latin typeface="Arial" pitchFamily="34" charset="0"/>
                <a:ea typeface="ヒラギノ角ゴ Pro W3"/>
                <a:cs typeface="ヒラギノ角ゴ Pro W3"/>
              </a:rPr>
              <a:t>: </a:t>
            </a:r>
            <a:r>
              <a:rPr lang="ru-RU" sz="1400" dirty="0" err="1" smtClean="0">
                <a:solidFill>
                  <a:srgbClr val="4C4C4C"/>
                </a:solidFill>
                <a:latin typeface="Arial" pitchFamily="34" charset="0"/>
                <a:ea typeface="ヒラギノ角ゴ Pro W3"/>
                <a:cs typeface="ヒラギノ角ゴ Pro W3"/>
              </a:rPr>
              <a:t>проспективное</a:t>
            </a:r>
            <a:r>
              <a:rPr lang="en-US" sz="1400" dirty="0" smtClean="0">
                <a:solidFill>
                  <a:srgbClr val="4C4C4C"/>
                </a:solidFill>
                <a:latin typeface="Arial" pitchFamily="34" charset="0"/>
                <a:ea typeface="ヒラギノ角ゴ Pro W3"/>
                <a:cs typeface="ヒラギノ角ゴ Pro W3"/>
              </a:rPr>
              <a:t>, </a:t>
            </a:r>
            <a:r>
              <a:rPr lang="ru-RU" sz="1400" dirty="0" smtClean="0">
                <a:solidFill>
                  <a:srgbClr val="4C4C4C"/>
                </a:solidFill>
                <a:latin typeface="Arial" pitchFamily="34" charset="0"/>
                <a:ea typeface="ヒラギノ角ゴ Pro W3"/>
                <a:cs typeface="ヒラギノ角ゴ Pro W3"/>
              </a:rPr>
              <a:t>не </a:t>
            </a:r>
            <a:r>
              <a:rPr lang="ru-RU" sz="1400" dirty="0" err="1" smtClean="0">
                <a:solidFill>
                  <a:srgbClr val="4C4C4C"/>
                </a:solidFill>
                <a:latin typeface="Arial" pitchFamily="34" charset="0"/>
                <a:ea typeface="ヒラギノ角ゴ Pro W3"/>
                <a:cs typeface="ヒラギノ角ゴ Pro W3"/>
              </a:rPr>
              <a:t>рандомизированное</a:t>
            </a:r>
            <a:r>
              <a:rPr lang="en-US" sz="1400" dirty="0" smtClean="0">
                <a:solidFill>
                  <a:srgbClr val="4C4C4C"/>
                </a:solidFill>
                <a:latin typeface="Arial" pitchFamily="34" charset="0"/>
                <a:ea typeface="ヒラギノ角ゴ Pro W3"/>
                <a:cs typeface="ヒラギノ角ゴ Pro W3"/>
              </a:rPr>
              <a:t>, </a:t>
            </a:r>
            <a:r>
              <a:rPr lang="ru-RU" sz="1400" dirty="0" err="1" smtClean="0">
                <a:solidFill>
                  <a:srgbClr val="4C4C4C"/>
                </a:solidFill>
                <a:latin typeface="Arial" pitchFamily="34" charset="0"/>
                <a:ea typeface="ヒラギノ角ゴ Pro W3"/>
                <a:cs typeface="ヒラギノ角ゴ Pro W3"/>
              </a:rPr>
              <a:t>одногруппное</a:t>
            </a:r>
            <a:r>
              <a:rPr lang="ru-RU" sz="1400" dirty="0" smtClean="0">
                <a:solidFill>
                  <a:srgbClr val="4C4C4C"/>
                </a:solidFill>
                <a:latin typeface="Arial" pitchFamily="34" charset="0"/>
                <a:ea typeface="ヒラギノ角ゴ Pro W3"/>
                <a:cs typeface="ヒラギノ角ゴ Pro W3"/>
              </a:rPr>
              <a:t>,</a:t>
            </a:r>
            <a:r>
              <a:rPr lang="en-US" sz="1400" dirty="0" smtClean="0">
                <a:solidFill>
                  <a:srgbClr val="4C4C4C"/>
                </a:solidFill>
                <a:latin typeface="Arial" pitchFamily="34" charset="0"/>
                <a:ea typeface="ヒラギノ角ゴ Pro W3"/>
                <a:cs typeface="ヒラギノ角ゴ Pro W3"/>
              </a:rPr>
              <a:t> </a:t>
            </a:r>
            <a:r>
              <a:rPr lang="ru-RU" sz="1400" dirty="0" smtClean="0">
                <a:solidFill>
                  <a:srgbClr val="4C4C4C"/>
                </a:solidFill>
                <a:latin typeface="Arial" pitchFamily="34" charset="0"/>
                <a:ea typeface="ヒラギノ角ゴ Pro W3"/>
                <a:cs typeface="ヒラギノ角ゴ Pro W3"/>
              </a:rPr>
              <a:t>многоцентровое</a:t>
            </a:r>
            <a:endParaRPr lang="en-US" sz="1400" dirty="0">
              <a:solidFill>
                <a:srgbClr val="4C4C4C"/>
              </a:solidFill>
              <a:latin typeface="Arial" pitchFamily="34" charset="0"/>
              <a:ea typeface="ヒラギノ角ゴ Pro W3"/>
              <a:cs typeface="ヒラギノ角ゴ Pro W3"/>
            </a:endParaRPr>
          </a:p>
          <a:p>
            <a:pPr marL="177800" indent="-177800">
              <a:buClr>
                <a:srgbClr val="646464"/>
              </a:buClr>
              <a:buFontTx/>
              <a:buChar char="•"/>
              <a:defRPr/>
            </a:pPr>
            <a:endParaRPr lang="en-US" sz="1400" b="1" dirty="0">
              <a:solidFill>
                <a:srgbClr val="4C4C4C"/>
              </a:solidFill>
              <a:latin typeface="Arial" pitchFamily="34" charset="0"/>
              <a:ea typeface="ヒラギノ角ゴ Pro W3"/>
              <a:cs typeface="ヒラギノ角ゴ Pro W3"/>
            </a:endParaRPr>
          </a:p>
          <a:p>
            <a:pPr marL="177800" indent="-177800">
              <a:buClr>
                <a:srgbClr val="646464"/>
              </a:buClr>
              <a:buFont typeface="Arial" pitchFamily="34" charset="0"/>
              <a:buChar char="•"/>
              <a:defRPr/>
            </a:pPr>
            <a:r>
              <a:rPr lang="ru-RU" sz="1400" b="1" dirty="0" smtClean="0">
                <a:solidFill>
                  <a:srgbClr val="BE030E"/>
                </a:solidFill>
                <a:latin typeface="Arial" pitchFamily="34" charset="0"/>
                <a:ea typeface="ヒラギノ角ゴ Pro W3"/>
                <a:cs typeface="ヒラギノ角ゴ Pro W3"/>
              </a:rPr>
              <a:t>ЦЕЛЬ</a:t>
            </a:r>
            <a:r>
              <a:rPr lang="en-US" sz="1400" b="1" dirty="0" smtClean="0">
                <a:solidFill>
                  <a:srgbClr val="BE030E"/>
                </a:solidFill>
                <a:latin typeface="Arial" pitchFamily="34" charset="0"/>
                <a:ea typeface="ヒラギノ角ゴ Pro W3"/>
                <a:cs typeface="ヒラギノ角ゴ Pro W3"/>
              </a:rPr>
              <a:t>:  </a:t>
            </a:r>
            <a:r>
              <a:rPr lang="ru-RU" sz="1400" dirty="0">
                <a:solidFill>
                  <a:srgbClr val="4C4C4C"/>
                </a:solidFill>
                <a:latin typeface="Arial" pitchFamily="34" charset="0"/>
                <a:ea typeface="ヒラギノ角ゴ Pro W3"/>
                <a:cs typeface="ヒラギノ角ゴ Pro W3"/>
              </a:rPr>
              <a:t>о</a:t>
            </a:r>
            <a:r>
              <a:rPr lang="ru-RU" sz="1400" dirty="0" smtClean="0">
                <a:solidFill>
                  <a:srgbClr val="4C4C4C"/>
                </a:solidFill>
                <a:latin typeface="Arial" pitchFamily="34" charset="0"/>
                <a:ea typeface="ヒラギノ角ゴ Pro W3"/>
                <a:cs typeface="ヒラギノ角ゴ Pro W3"/>
              </a:rPr>
              <a:t>ценка эффективности и безопасности </a:t>
            </a:r>
            <a:r>
              <a:rPr lang="ru-RU" sz="1400" dirty="0">
                <a:solidFill>
                  <a:srgbClr val="4C4C4C"/>
                </a:solidFill>
                <a:latin typeface="Arial" pitchFamily="34" charset="0"/>
                <a:ea typeface="ヒラギノ角ゴ Pro W3"/>
                <a:cs typeface="ヒラギノ角ゴ Pro W3"/>
              </a:rPr>
              <a:t> </a:t>
            </a:r>
            <a:r>
              <a:rPr lang="ru-RU" sz="1400" dirty="0" err="1" smtClean="0">
                <a:solidFill>
                  <a:srgbClr val="4C4C4C"/>
                </a:solidFill>
                <a:latin typeface="Arial" pitchFamily="34" charset="0"/>
                <a:ea typeface="ヒラギノ角ゴ Pro W3"/>
                <a:cs typeface="ヒラギノ角ゴ Pro W3"/>
              </a:rPr>
              <a:t>стентов</a:t>
            </a:r>
            <a:r>
              <a:rPr lang="ru-RU" sz="1400" dirty="0" smtClean="0">
                <a:solidFill>
                  <a:srgbClr val="4C4C4C"/>
                </a:solidFill>
                <a:latin typeface="Arial" pitchFamily="34" charset="0"/>
                <a:ea typeface="ヒラギノ角ゴ Pro W3"/>
                <a:cs typeface="ヒラギノ角ゴ Pro W3"/>
              </a:rPr>
              <a:t> </a:t>
            </a:r>
            <a:r>
              <a:rPr lang="en-US" sz="1400" dirty="0" smtClean="0">
                <a:solidFill>
                  <a:srgbClr val="4C4C4C"/>
                </a:solidFill>
                <a:latin typeface="Arial" pitchFamily="34" charset="0"/>
                <a:ea typeface="ヒラギノ角ゴ Pro W3"/>
                <a:cs typeface="ヒラギノ角ゴ Pro W3"/>
              </a:rPr>
              <a:t>STENTYS</a:t>
            </a:r>
            <a:r>
              <a:rPr lang="en-US" sz="1400" dirty="0">
                <a:solidFill>
                  <a:srgbClr val="4C4C4C"/>
                </a:solidFill>
                <a:latin typeface="Arial" pitchFamily="34" charset="0"/>
                <a:ea typeface="ヒラギノ角ゴ Pro W3"/>
                <a:cs typeface="ヒラギノ角ゴ Pro W3"/>
              </a:rPr>
              <a:t>® DES </a:t>
            </a:r>
            <a:r>
              <a:rPr lang="ru-RU" sz="1400" dirty="0" smtClean="0">
                <a:solidFill>
                  <a:srgbClr val="4C4C4C"/>
                </a:solidFill>
                <a:latin typeface="Arial" pitchFamily="34" charset="0"/>
                <a:ea typeface="ヒラギノ角ゴ Pro W3"/>
                <a:cs typeface="ヒラギノ角ゴ Pro W3"/>
              </a:rPr>
              <a:t>и </a:t>
            </a:r>
            <a:r>
              <a:rPr lang="en-US" sz="1400" dirty="0" smtClean="0">
                <a:solidFill>
                  <a:srgbClr val="4C4C4C"/>
                </a:solidFill>
                <a:latin typeface="Arial" pitchFamily="34" charset="0"/>
                <a:ea typeface="ヒラギノ角ゴ Pro W3"/>
                <a:cs typeface="ヒラギノ角ゴ Pro W3"/>
              </a:rPr>
              <a:t>BMS </a:t>
            </a:r>
            <a:r>
              <a:rPr lang="ru-RU" sz="1400" dirty="0" smtClean="0">
                <a:solidFill>
                  <a:srgbClr val="4C4C4C"/>
                </a:solidFill>
                <a:latin typeface="Arial" pitchFamily="34" charset="0"/>
                <a:ea typeface="ヒラギノ角ゴ Pro W3"/>
                <a:cs typeface="ヒラギノ角ゴ Pro W3"/>
              </a:rPr>
              <a:t>при </a:t>
            </a:r>
            <a:r>
              <a:rPr lang="ru-RU" sz="1400" dirty="0" err="1" smtClean="0">
                <a:solidFill>
                  <a:srgbClr val="4C4C4C"/>
                </a:solidFill>
                <a:latin typeface="Arial" pitchFamily="34" charset="0"/>
                <a:ea typeface="ヒラギノ角ゴ Pro W3"/>
                <a:cs typeface="ヒラギノ角ゴ Pro W3"/>
              </a:rPr>
              <a:t>бифуркационных</a:t>
            </a:r>
            <a:r>
              <a:rPr lang="ru-RU" sz="1400" dirty="0" smtClean="0">
                <a:solidFill>
                  <a:srgbClr val="4C4C4C"/>
                </a:solidFill>
                <a:latin typeface="Arial" pitchFamily="34" charset="0"/>
                <a:ea typeface="ヒラギノ角ゴ Pro W3"/>
                <a:cs typeface="ヒラギノ角ゴ Pro W3"/>
              </a:rPr>
              <a:t> поражениях</a:t>
            </a:r>
            <a:endParaRPr lang="en-US" sz="1400" dirty="0">
              <a:solidFill>
                <a:srgbClr val="4C4C4C"/>
              </a:solidFill>
              <a:latin typeface="Arial" pitchFamily="34" charset="0"/>
              <a:ea typeface="ヒラギノ角ゴ Pro W3"/>
              <a:cs typeface="ヒラギノ角ゴ Pro W3"/>
            </a:endParaRPr>
          </a:p>
          <a:p>
            <a:pPr marL="177800" indent="-177800">
              <a:buClr>
                <a:srgbClr val="646464"/>
              </a:buClr>
              <a:buFontTx/>
              <a:buChar char="•"/>
              <a:defRPr/>
            </a:pPr>
            <a:endParaRPr lang="en-US" sz="1400" b="1" dirty="0">
              <a:solidFill>
                <a:srgbClr val="4C4C4C"/>
              </a:solidFill>
              <a:latin typeface="Arial" pitchFamily="34" charset="0"/>
              <a:ea typeface="ヒラギノ角ゴ Pro W3"/>
              <a:cs typeface="ヒラギノ角ゴ Pro W3"/>
            </a:endParaRPr>
          </a:p>
          <a:p>
            <a:pPr marL="177800" indent="-177800">
              <a:buClr>
                <a:srgbClr val="646464"/>
              </a:buClr>
              <a:buFontTx/>
              <a:buChar char="•"/>
              <a:defRPr/>
            </a:pPr>
            <a:r>
              <a:rPr lang="ru-RU" sz="1400" b="1" dirty="0" smtClean="0">
                <a:solidFill>
                  <a:srgbClr val="BE030E"/>
                </a:solidFill>
                <a:latin typeface="Arial" pitchFamily="34" charset="0"/>
                <a:ea typeface="ヒラギノ角ゴ Pro W3"/>
                <a:cs typeface="ヒラギノ角ゴ Pro W3"/>
              </a:rPr>
              <a:t>КРИТЕРИИ</a:t>
            </a:r>
            <a:r>
              <a:rPr lang="en-US" sz="1400" b="1" dirty="0" smtClean="0">
                <a:solidFill>
                  <a:srgbClr val="BE030E"/>
                </a:solidFill>
                <a:latin typeface="Arial" pitchFamily="34" charset="0"/>
                <a:ea typeface="ヒラギノ角ゴ Pro W3"/>
                <a:cs typeface="ヒラギノ角ゴ Pro W3"/>
              </a:rPr>
              <a:t>:</a:t>
            </a:r>
            <a:endParaRPr lang="en-US" sz="1400" b="1" dirty="0">
              <a:solidFill>
                <a:srgbClr val="BE030E"/>
              </a:solidFill>
              <a:latin typeface="Arial" pitchFamily="34" charset="0"/>
              <a:ea typeface="ヒラギノ角ゴ Pro W3"/>
              <a:cs typeface="ヒラギノ角ゴ Pro W3"/>
            </a:endParaRPr>
          </a:p>
          <a:p>
            <a:pPr marL="450850" lvl="1" indent="-177800">
              <a:buClr>
                <a:srgbClr val="646464"/>
              </a:buClr>
              <a:buFont typeface="Arial" pitchFamily="34" charset="0"/>
              <a:buChar char="‒"/>
              <a:defRPr/>
            </a:pPr>
            <a:r>
              <a:rPr lang="ru-RU" sz="1400" dirty="0">
                <a:solidFill>
                  <a:srgbClr val="4C4C4C"/>
                </a:solidFill>
                <a:latin typeface="Arial" pitchFamily="34" charset="0"/>
                <a:ea typeface="ヒラギノ角ゴ Pro W3"/>
                <a:cs typeface="ヒラギノ角ゴ Pro W3"/>
              </a:rPr>
              <a:t>у</a:t>
            </a:r>
            <a:r>
              <a:rPr lang="ru-RU" sz="1400" dirty="0" smtClean="0">
                <a:solidFill>
                  <a:srgbClr val="4C4C4C"/>
                </a:solidFill>
                <a:latin typeface="Arial" pitchFamily="34" charset="0"/>
                <a:ea typeface="ヒラギノ角ゴ Pro W3"/>
                <a:cs typeface="ヒラギノ角ゴ Pro W3"/>
              </a:rPr>
              <a:t>спех процедуры</a:t>
            </a:r>
            <a:endParaRPr lang="en-US" sz="1400" dirty="0">
              <a:solidFill>
                <a:srgbClr val="4C4C4C"/>
              </a:solidFill>
              <a:latin typeface="Arial" pitchFamily="34" charset="0"/>
              <a:ea typeface="ヒラギノ角ゴ Pro W3"/>
              <a:cs typeface="ヒラギノ角ゴ Pro W3"/>
            </a:endParaRPr>
          </a:p>
          <a:p>
            <a:pPr marL="450850" lvl="1" indent="-177800">
              <a:buClr>
                <a:srgbClr val="646464"/>
              </a:buClr>
              <a:buFont typeface="Arial" pitchFamily="34" charset="0"/>
              <a:buChar char="‒"/>
              <a:defRPr/>
            </a:pPr>
            <a:r>
              <a:rPr lang="en-US" sz="1400" dirty="0" smtClean="0">
                <a:solidFill>
                  <a:srgbClr val="4C4C4C"/>
                </a:solidFill>
                <a:latin typeface="Arial" pitchFamily="34" charset="0"/>
                <a:ea typeface="ヒラギノ角ゴ Pro W3"/>
                <a:cs typeface="ヒラギノ角ゴ Pro W3"/>
              </a:rPr>
              <a:t>MACE </a:t>
            </a:r>
            <a:r>
              <a:rPr lang="ru-RU" sz="1400" dirty="0" smtClean="0">
                <a:solidFill>
                  <a:srgbClr val="4C4C4C"/>
                </a:solidFill>
                <a:latin typeface="Arial" pitchFamily="34" charset="0"/>
                <a:ea typeface="ヒラギノ角ゴ Pro W3"/>
                <a:cs typeface="ヒラギノ角ゴ Pro W3"/>
              </a:rPr>
              <a:t>через 30 дней и 6 месяцев</a:t>
            </a:r>
            <a:endParaRPr lang="en-US" sz="1400" dirty="0">
              <a:solidFill>
                <a:srgbClr val="4C4C4C"/>
              </a:solidFill>
              <a:latin typeface="Arial" pitchFamily="34" charset="0"/>
              <a:ea typeface="ヒラギノ角ゴ Pro W3"/>
              <a:cs typeface="ヒラギノ角ゴ Pro W3"/>
            </a:endParaRPr>
          </a:p>
          <a:p>
            <a:pPr marL="177800" indent="-177800">
              <a:buClr>
                <a:srgbClr val="646464"/>
              </a:buClr>
              <a:buFontTx/>
              <a:buChar char="•"/>
              <a:defRPr/>
            </a:pPr>
            <a:endParaRPr lang="en-US" sz="1400" dirty="0">
              <a:solidFill>
                <a:srgbClr val="4C4C4C"/>
              </a:solidFill>
              <a:latin typeface="Arial" pitchFamily="34" charset="0"/>
              <a:ea typeface="ヒラギノ角ゴ Pro W3"/>
              <a:cs typeface="ヒラギノ角ゴ Pro W3"/>
            </a:endParaRPr>
          </a:p>
          <a:p>
            <a:pPr marL="268288" indent="-268288">
              <a:spcBef>
                <a:spcPts val="300"/>
              </a:spcBef>
              <a:buClr>
                <a:srgbClr val="646464"/>
              </a:buClr>
              <a:defRPr/>
            </a:pPr>
            <a:r>
              <a:rPr lang="ru-RU" sz="1400" i="1" dirty="0" smtClean="0">
                <a:solidFill>
                  <a:srgbClr val="4C4C4C"/>
                </a:solidFill>
                <a:latin typeface="Tahoma"/>
                <a:cs typeface="Tahoma" pitchFamily="34" charset="0"/>
              </a:rPr>
              <a:t>Оценка событий :</a:t>
            </a:r>
            <a:r>
              <a:rPr lang="en-GB" sz="1400" i="1" dirty="0" smtClean="0">
                <a:solidFill>
                  <a:srgbClr val="4C4C4C"/>
                </a:solidFill>
                <a:latin typeface="Tahoma"/>
                <a:cs typeface="Tahoma" pitchFamily="34" charset="0"/>
              </a:rPr>
              <a:t>CEC</a:t>
            </a:r>
            <a:endParaRPr lang="en-GB" sz="1400" i="1" dirty="0">
              <a:solidFill>
                <a:srgbClr val="4C4C4C"/>
              </a:solidFill>
              <a:latin typeface="Tahoma"/>
              <a:cs typeface="Tahoma" pitchFamily="34" charset="0"/>
            </a:endParaRPr>
          </a:p>
          <a:p>
            <a:pPr marL="268288" indent="-268288">
              <a:spcBef>
                <a:spcPts val="300"/>
              </a:spcBef>
              <a:buClr>
                <a:srgbClr val="646464"/>
              </a:buClr>
              <a:defRPr/>
            </a:pPr>
            <a:r>
              <a:rPr lang="ru-RU" sz="1400" i="1" dirty="0" smtClean="0">
                <a:solidFill>
                  <a:srgbClr val="4C4C4C"/>
                </a:solidFill>
                <a:latin typeface="Tahoma"/>
                <a:cs typeface="Tahoma" pitchFamily="34" charset="0"/>
              </a:rPr>
              <a:t>Независимый мониторинг</a:t>
            </a:r>
            <a:r>
              <a:rPr lang="en-GB" sz="1400" i="1" dirty="0" smtClean="0">
                <a:solidFill>
                  <a:srgbClr val="4C4C4C"/>
                </a:solidFill>
                <a:latin typeface="Tahoma"/>
                <a:cs typeface="Tahoma" pitchFamily="34" charset="0"/>
              </a:rPr>
              <a:t>: </a:t>
            </a:r>
            <a:r>
              <a:rPr lang="en-GB" sz="1400" i="1" dirty="0" err="1">
                <a:solidFill>
                  <a:srgbClr val="4C4C4C"/>
                </a:solidFill>
                <a:latin typeface="Tahoma"/>
                <a:cs typeface="Tahoma" pitchFamily="34" charset="0"/>
              </a:rPr>
              <a:t>Medpass</a:t>
            </a:r>
            <a:endParaRPr lang="en-GB" sz="1400" i="1" dirty="0">
              <a:solidFill>
                <a:srgbClr val="4C4C4C"/>
              </a:solidFill>
              <a:latin typeface="Tahoma"/>
              <a:cs typeface="Tahoma" pitchFamily="34" charset="0"/>
            </a:endParaRPr>
          </a:p>
          <a:p>
            <a:pPr marL="268288" indent="-268288">
              <a:spcBef>
                <a:spcPts val="300"/>
              </a:spcBef>
              <a:buClr>
                <a:srgbClr val="646464"/>
              </a:buClr>
              <a:defRPr/>
            </a:pPr>
            <a:r>
              <a:rPr lang="en-GB" sz="1400" i="1" dirty="0">
                <a:solidFill>
                  <a:srgbClr val="4C4C4C"/>
                </a:solidFill>
                <a:latin typeface="Tahoma"/>
                <a:cs typeface="Tahoma" pitchFamily="34" charset="0"/>
              </a:rPr>
              <a:t>Core lab: </a:t>
            </a:r>
            <a:r>
              <a:rPr lang="en-GB" sz="1400" i="1" dirty="0" err="1">
                <a:solidFill>
                  <a:srgbClr val="4C4C4C"/>
                </a:solidFill>
                <a:latin typeface="Tahoma"/>
                <a:cs typeface="Tahoma" pitchFamily="34" charset="0"/>
              </a:rPr>
              <a:t>Cardialysis</a:t>
            </a:r>
            <a:endParaRPr lang="en-US" sz="1400" i="1" dirty="0">
              <a:solidFill>
                <a:srgbClr val="4C4C4C"/>
              </a:solidFill>
              <a:latin typeface="Tahoma"/>
              <a:cs typeface="Tahoma" pitchFamily="34" charset="0"/>
            </a:endParaRPr>
          </a:p>
        </p:txBody>
      </p:sp>
      <p:grpSp>
        <p:nvGrpSpPr>
          <p:cNvPr id="2" name="Groupe 25"/>
          <p:cNvGrpSpPr>
            <a:grpSpLocks/>
          </p:cNvGrpSpPr>
          <p:nvPr/>
        </p:nvGrpSpPr>
        <p:grpSpPr bwMode="auto">
          <a:xfrm>
            <a:off x="4554977" y="634537"/>
            <a:ext cx="4405312" cy="3932237"/>
            <a:chOff x="4581526" y="605789"/>
            <a:chExt cx="4405389" cy="3932340"/>
          </a:xfrm>
        </p:grpSpPr>
        <p:sp>
          <p:nvSpPr>
            <p:cNvPr id="15399" name="Text Box 7"/>
            <p:cNvSpPr txBox="1">
              <a:spLocks noChangeArrowheads="1"/>
            </p:cNvSpPr>
            <p:nvPr/>
          </p:nvSpPr>
          <p:spPr bwMode="auto">
            <a:xfrm>
              <a:off x="4581526" y="605789"/>
              <a:ext cx="4405389" cy="584790"/>
            </a:xfrm>
            <a:prstGeom prst="rect">
              <a:avLst/>
            </a:prstGeom>
            <a:noFill/>
            <a:ln w="19050">
              <a:solidFill>
                <a:schemeClr val="accent1"/>
              </a:solidFill>
              <a:miter lim="800000"/>
              <a:headEnd/>
              <a:tailEnd/>
            </a:ln>
          </p:spPr>
          <p:txBody>
            <a:bodyPr>
              <a:spAutoFit/>
            </a:bodyPr>
            <a:lstStyle/>
            <a:p>
              <a:pPr algn="ctr"/>
              <a:r>
                <a:rPr lang="en-US" sz="1600" dirty="0">
                  <a:solidFill>
                    <a:srgbClr val="4C4C4C"/>
                  </a:solidFill>
                </a:rPr>
                <a:t>63 </a:t>
              </a:r>
              <a:r>
                <a:rPr lang="ru-RU" sz="1600" dirty="0" smtClean="0">
                  <a:solidFill>
                    <a:srgbClr val="4C4C4C"/>
                  </a:solidFill>
                </a:rPr>
                <a:t>пациентов были включены с сентября </a:t>
              </a:r>
              <a:r>
                <a:rPr lang="en-US" sz="1600" dirty="0" smtClean="0">
                  <a:solidFill>
                    <a:srgbClr val="4C4C4C"/>
                  </a:solidFill>
                </a:rPr>
                <a:t>2007 </a:t>
              </a:r>
              <a:r>
                <a:rPr lang="ru-RU" sz="1600" dirty="0" smtClean="0">
                  <a:solidFill>
                    <a:srgbClr val="4C4C4C"/>
                  </a:solidFill>
                </a:rPr>
                <a:t>по август </a:t>
              </a:r>
              <a:r>
                <a:rPr lang="en-US" sz="1600" dirty="0" smtClean="0">
                  <a:solidFill>
                    <a:srgbClr val="4C4C4C"/>
                  </a:solidFill>
                </a:rPr>
                <a:t>2009 </a:t>
              </a:r>
              <a:r>
                <a:rPr lang="ru-RU" sz="1600" dirty="0" smtClean="0">
                  <a:solidFill>
                    <a:srgbClr val="4C4C4C"/>
                  </a:solidFill>
                </a:rPr>
                <a:t>в 9 центрах </a:t>
              </a:r>
              <a:endParaRPr lang="en-US" sz="1600" dirty="0">
                <a:solidFill>
                  <a:srgbClr val="4C4C4C"/>
                </a:solidFill>
              </a:endParaRPr>
            </a:p>
          </p:txBody>
        </p:sp>
        <p:sp>
          <p:nvSpPr>
            <p:cNvPr id="15400" name="Text Box 10"/>
            <p:cNvSpPr txBox="1">
              <a:spLocks noChangeArrowheads="1"/>
            </p:cNvSpPr>
            <p:nvPr/>
          </p:nvSpPr>
          <p:spPr bwMode="auto">
            <a:xfrm>
              <a:off x="7077947" y="1239910"/>
              <a:ext cx="1908968" cy="523234"/>
            </a:xfrm>
            <a:prstGeom prst="rect">
              <a:avLst/>
            </a:prstGeom>
            <a:noFill/>
            <a:ln w="19050">
              <a:solidFill>
                <a:schemeClr val="accent1"/>
              </a:solidFill>
              <a:miter lim="800000"/>
              <a:headEnd/>
              <a:tailEnd/>
            </a:ln>
          </p:spPr>
          <p:txBody>
            <a:bodyPr>
              <a:spAutoFit/>
            </a:bodyPr>
            <a:lstStyle/>
            <a:p>
              <a:pPr algn="ctr"/>
              <a:r>
                <a:rPr lang="en-US" sz="1400" dirty="0">
                  <a:solidFill>
                    <a:srgbClr val="4C4C4C"/>
                  </a:solidFill>
                </a:rPr>
                <a:t>3 </a:t>
              </a:r>
              <a:r>
                <a:rPr lang="ru-RU" sz="1400" dirty="0" smtClean="0">
                  <a:solidFill>
                    <a:srgbClr val="4C4C4C"/>
                  </a:solidFill>
                </a:rPr>
                <a:t>пациента исключены </a:t>
              </a:r>
              <a:endParaRPr lang="en-US" sz="1400" dirty="0">
                <a:solidFill>
                  <a:srgbClr val="4C4C4C"/>
                </a:solidFill>
              </a:endParaRPr>
            </a:p>
          </p:txBody>
        </p:sp>
        <p:sp>
          <p:nvSpPr>
            <p:cNvPr id="15401" name="Text Box 11"/>
            <p:cNvSpPr txBox="1">
              <a:spLocks noChangeArrowheads="1"/>
            </p:cNvSpPr>
            <p:nvPr/>
          </p:nvSpPr>
          <p:spPr bwMode="auto">
            <a:xfrm>
              <a:off x="4620421" y="1895750"/>
              <a:ext cx="4327600" cy="831872"/>
            </a:xfrm>
            <a:prstGeom prst="rect">
              <a:avLst/>
            </a:prstGeom>
            <a:noFill/>
            <a:ln w="19050">
              <a:solidFill>
                <a:schemeClr val="accent1"/>
              </a:solidFill>
              <a:miter lim="800000"/>
              <a:headEnd/>
              <a:tailEnd/>
            </a:ln>
          </p:spPr>
          <p:txBody>
            <a:bodyPr>
              <a:spAutoFit/>
            </a:bodyPr>
            <a:lstStyle/>
            <a:p>
              <a:pPr algn="ctr"/>
              <a:r>
                <a:rPr lang="en-US" sz="1600" dirty="0">
                  <a:solidFill>
                    <a:srgbClr val="4C4C4C"/>
                  </a:solidFill>
                </a:rPr>
                <a:t>60 </a:t>
              </a:r>
              <a:r>
                <a:rPr lang="ru-RU" sz="1600" dirty="0" smtClean="0">
                  <a:solidFill>
                    <a:srgbClr val="4C4C4C"/>
                  </a:solidFill>
                </a:rPr>
                <a:t>пациентов </a:t>
              </a:r>
              <a:r>
                <a:rPr lang="ru-RU" sz="1600" dirty="0" err="1" smtClean="0">
                  <a:solidFill>
                    <a:srgbClr val="4C4C4C"/>
                  </a:solidFill>
                </a:rPr>
                <a:t>стентированы</a:t>
              </a:r>
              <a:r>
                <a:rPr lang="en-US" sz="1600" dirty="0" smtClean="0">
                  <a:solidFill>
                    <a:srgbClr val="4C4C4C"/>
                  </a:solidFill>
                </a:rPr>
                <a:t>: </a:t>
              </a:r>
              <a:endParaRPr lang="en-US" sz="1600" dirty="0">
                <a:solidFill>
                  <a:srgbClr val="4C4C4C"/>
                </a:solidFill>
              </a:endParaRPr>
            </a:p>
            <a:p>
              <a:pPr algn="ctr">
                <a:buFont typeface="Arial" charset="0"/>
                <a:buChar char="•"/>
              </a:pPr>
              <a:r>
                <a:rPr lang="en-US" sz="1600" dirty="0">
                  <a:solidFill>
                    <a:srgbClr val="4C4C4C"/>
                  </a:solidFill>
                </a:rPr>
                <a:t> 33 </a:t>
              </a:r>
              <a:r>
                <a:rPr lang="ru-RU" sz="1600" dirty="0" smtClean="0">
                  <a:solidFill>
                    <a:srgbClr val="4C4C4C"/>
                  </a:solidFill>
                </a:rPr>
                <a:t>пациента - </a:t>
              </a:r>
              <a:r>
                <a:rPr lang="en-US" sz="1600" dirty="0" smtClean="0">
                  <a:solidFill>
                    <a:srgbClr val="4C4C4C"/>
                  </a:solidFill>
                </a:rPr>
                <a:t> </a:t>
              </a:r>
              <a:r>
                <a:rPr lang="en-US" sz="1600" dirty="0">
                  <a:solidFill>
                    <a:srgbClr val="4C4C4C"/>
                  </a:solidFill>
                </a:rPr>
                <a:t>STENTYS</a:t>
              </a:r>
              <a:r>
                <a:rPr lang="en-US" sz="2000" baseline="30000" dirty="0">
                  <a:solidFill>
                    <a:srgbClr val="4C4C4C"/>
                  </a:solidFill>
                </a:rPr>
                <a:t>®</a:t>
              </a:r>
              <a:r>
                <a:rPr lang="en-US" sz="1600" dirty="0">
                  <a:solidFill>
                    <a:srgbClr val="4C4C4C"/>
                  </a:solidFill>
                </a:rPr>
                <a:t> BMS</a:t>
              </a:r>
            </a:p>
            <a:p>
              <a:pPr algn="ctr">
                <a:buFont typeface="Arial" charset="0"/>
                <a:buChar char="•"/>
              </a:pPr>
              <a:r>
                <a:rPr lang="en-US" sz="1600" dirty="0">
                  <a:solidFill>
                    <a:srgbClr val="4C4C4C"/>
                  </a:solidFill>
                </a:rPr>
                <a:t> 27 </a:t>
              </a:r>
              <a:r>
                <a:rPr lang="ru-RU" sz="1600" dirty="0" smtClean="0">
                  <a:solidFill>
                    <a:srgbClr val="4C4C4C"/>
                  </a:solidFill>
                </a:rPr>
                <a:t>пациентов - </a:t>
              </a:r>
              <a:r>
                <a:rPr lang="en-US" sz="1600" dirty="0" smtClean="0">
                  <a:solidFill>
                    <a:srgbClr val="4C4C4C"/>
                  </a:solidFill>
                </a:rPr>
                <a:t>STENTYS</a:t>
              </a:r>
              <a:r>
                <a:rPr lang="en-US" sz="2000" baseline="30000" dirty="0">
                  <a:solidFill>
                    <a:srgbClr val="4C4C4C"/>
                  </a:solidFill>
                </a:rPr>
                <a:t>®</a:t>
              </a:r>
              <a:r>
                <a:rPr lang="en-US" sz="1600" dirty="0">
                  <a:solidFill>
                    <a:srgbClr val="4C4C4C"/>
                  </a:solidFill>
                </a:rPr>
                <a:t> DES</a:t>
              </a:r>
            </a:p>
          </p:txBody>
        </p:sp>
        <p:sp>
          <p:nvSpPr>
            <p:cNvPr id="15402" name="Text Box 16"/>
            <p:cNvSpPr txBox="1">
              <a:spLocks noChangeArrowheads="1"/>
            </p:cNvSpPr>
            <p:nvPr/>
          </p:nvSpPr>
          <p:spPr bwMode="auto">
            <a:xfrm>
              <a:off x="4586288" y="4199983"/>
              <a:ext cx="4394277" cy="338146"/>
            </a:xfrm>
            <a:prstGeom prst="rect">
              <a:avLst/>
            </a:prstGeom>
            <a:noFill/>
            <a:ln w="19050">
              <a:solidFill>
                <a:schemeClr val="accent1"/>
              </a:solidFill>
              <a:miter lim="800000"/>
              <a:headEnd/>
              <a:tailEnd/>
            </a:ln>
          </p:spPr>
          <p:txBody>
            <a:bodyPr>
              <a:spAutoFit/>
            </a:bodyPr>
            <a:lstStyle/>
            <a:p>
              <a:pPr algn="ctr"/>
              <a:r>
                <a:rPr lang="ru-RU" sz="1600" dirty="0" smtClean="0">
                  <a:solidFill>
                    <a:srgbClr val="4C4C4C"/>
                  </a:solidFill>
                </a:rPr>
                <a:t>Ангиография и ВСУЗИ ч-з 6 мес.</a:t>
              </a:r>
              <a:endParaRPr lang="en-US" sz="1600" dirty="0">
                <a:solidFill>
                  <a:srgbClr val="4C4C4C"/>
                </a:solidFill>
              </a:endParaRPr>
            </a:p>
          </p:txBody>
        </p:sp>
        <p:sp>
          <p:nvSpPr>
            <p:cNvPr id="15403" name="Text Box 17"/>
            <p:cNvSpPr txBox="1">
              <a:spLocks noChangeArrowheads="1"/>
            </p:cNvSpPr>
            <p:nvPr/>
          </p:nvSpPr>
          <p:spPr bwMode="auto">
            <a:xfrm>
              <a:off x="5281625" y="2944237"/>
              <a:ext cx="2992490" cy="338147"/>
            </a:xfrm>
            <a:prstGeom prst="rect">
              <a:avLst/>
            </a:prstGeom>
            <a:noFill/>
            <a:ln w="19050">
              <a:solidFill>
                <a:schemeClr val="accent1"/>
              </a:solidFill>
              <a:miter lim="800000"/>
              <a:headEnd/>
              <a:tailEnd/>
            </a:ln>
          </p:spPr>
          <p:txBody>
            <a:bodyPr>
              <a:spAutoFit/>
            </a:bodyPr>
            <a:lstStyle/>
            <a:p>
              <a:pPr algn="ctr"/>
              <a:r>
                <a:rPr lang="ru-RU" sz="1600" dirty="0" smtClean="0">
                  <a:solidFill>
                    <a:srgbClr val="4C4C4C"/>
                  </a:solidFill>
                </a:rPr>
                <a:t>Контроль ч-з </a:t>
              </a:r>
              <a:r>
                <a:rPr lang="en-US" sz="1600" dirty="0" smtClean="0">
                  <a:solidFill>
                    <a:srgbClr val="4C4C4C"/>
                  </a:solidFill>
                </a:rPr>
                <a:t>30 </a:t>
              </a:r>
              <a:r>
                <a:rPr lang="ru-RU" sz="1600" dirty="0" smtClean="0">
                  <a:solidFill>
                    <a:srgbClr val="4C4C4C"/>
                  </a:solidFill>
                </a:rPr>
                <a:t>дней</a:t>
              </a:r>
              <a:endParaRPr lang="en-US" sz="1600" dirty="0">
                <a:solidFill>
                  <a:srgbClr val="4C4C4C"/>
                </a:solidFill>
              </a:endParaRPr>
            </a:p>
          </p:txBody>
        </p:sp>
        <p:sp>
          <p:nvSpPr>
            <p:cNvPr id="15404" name="Text Box 18"/>
            <p:cNvSpPr txBox="1">
              <a:spLocks noChangeArrowheads="1"/>
            </p:cNvSpPr>
            <p:nvPr/>
          </p:nvSpPr>
          <p:spPr bwMode="auto">
            <a:xfrm>
              <a:off x="5066296" y="3588779"/>
              <a:ext cx="3442685" cy="338563"/>
            </a:xfrm>
            <a:prstGeom prst="rect">
              <a:avLst/>
            </a:prstGeom>
            <a:noFill/>
            <a:ln w="19050">
              <a:solidFill>
                <a:schemeClr val="accent1"/>
              </a:solidFill>
              <a:miter lim="800000"/>
              <a:headEnd/>
              <a:tailEnd/>
            </a:ln>
          </p:spPr>
          <p:txBody>
            <a:bodyPr wrap="square">
              <a:spAutoFit/>
            </a:bodyPr>
            <a:lstStyle/>
            <a:p>
              <a:pPr algn="ctr"/>
              <a:r>
                <a:rPr lang="ru-RU" sz="1600" dirty="0" smtClean="0">
                  <a:solidFill>
                    <a:srgbClr val="4C4C4C"/>
                  </a:solidFill>
                </a:rPr>
                <a:t>Клинический контроль ч-з 3 мес.</a:t>
              </a:r>
              <a:r>
                <a:rPr lang="en-US" sz="1600" dirty="0" smtClean="0">
                  <a:solidFill>
                    <a:srgbClr val="4C4C4C"/>
                  </a:solidFill>
                </a:rPr>
                <a:t> </a:t>
              </a:r>
              <a:endParaRPr lang="en-US" sz="1600" dirty="0">
                <a:solidFill>
                  <a:srgbClr val="4C4C4C"/>
                </a:solidFill>
              </a:endParaRPr>
            </a:p>
          </p:txBody>
        </p:sp>
        <p:cxnSp>
          <p:nvCxnSpPr>
            <p:cNvPr id="15405" name="Connecteur droit avec flèche 20"/>
            <p:cNvCxnSpPr>
              <a:cxnSpLocks noChangeShapeType="1"/>
              <a:stCxn id="15399" idx="2"/>
              <a:endCxn id="15401" idx="0"/>
            </p:cNvCxnSpPr>
            <p:nvPr/>
          </p:nvCxnSpPr>
          <p:spPr bwMode="auto">
            <a:xfrm>
              <a:off x="6784221" y="1190579"/>
              <a:ext cx="0" cy="705170"/>
            </a:xfrm>
            <a:prstGeom prst="straightConnector1">
              <a:avLst/>
            </a:prstGeom>
            <a:noFill/>
            <a:ln w="44450" algn="ctr">
              <a:solidFill>
                <a:schemeClr val="tx1"/>
              </a:solidFill>
              <a:round/>
              <a:headEnd/>
              <a:tailEnd type="triangle" w="med" len="med"/>
            </a:ln>
          </p:spPr>
        </p:cxnSp>
        <p:cxnSp>
          <p:nvCxnSpPr>
            <p:cNvPr id="15406" name="Forme 24"/>
            <p:cNvCxnSpPr>
              <a:cxnSpLocks noChangeShapeType="1"/>
              <a:stCxn id="15399" idx="2"/>
              <a:endCxn id="15400" idx="1"/>
            </p:cNvCxnSpPr>
            <p:nvPr/>
          </p:nvCxnSpPr>
          <p:spPr bwMode="auto">
            <a:xfrm rot="16200000" flipH="1">
              <a:off x="6775610" y="1199189"/>
              <a:ext cx="310947" cy="293726"/>
            </a:xfrm>
            <a:prstGeom prst="bentConnector2">
              <a:avLst/>
            </a:prstGeom>
            <a:noFill/>
            <a:ln w="44450" algn="ctr">
              <a:solidFill>
                <a:schemeClr val="tx1"/>
              </a:solidFill>
              <a:round/>
              <a:headEnd/>
              <a:tailEnd type="triangle" w="med" len="med"/>
            </a:ln>
          </p:spPr>
        </p:cxnSp>
        <p:cxnSp>
          <p:nvCxnSpPr>
            <p:cNvPr id="15407" name="Connecteur droit avec flèche 28"/>
            <p:cNvCxnSpPr>
              <a:cxnSpLocks noChangeShapeType="1"/>
              <a:stCxn id="15403" idx="2"/>
              <a:endCxn id="15404" idx="0"/>
            </p:cNvCxnSpPr>
            <p:nvPr/>
          </p:nvCxnSpPr>
          <p:spPr bwMode="auto">
            <a:xfrm>
              <a:off x="6777870" y="3282384"/>
              <a:ext cx="9769" cy="306395"/>
            </a:xfrm>
            <a:prstGeom prst="straightConnector1">
              <a:avLst/>
            </a:prstGeom>
            <a:noFill/>
            <a:ln w="44450" algn="ctr">
              <a:solidFill>
                <a:schemeClr val="tx1"/>
              </a:solidFill>
              <a:round/>
              <a:headEnd/>
              <a:tailEnd type="triangle" w="med" len="med"/>
            </a:ln>
          </p:spPr>
        </p:cxnSp>
        <p:cxnSp>
          <p:nvCxnSpPr>
            <p:cNvPr id="15408" name="Connecteur droit avec flèche 20"/>
            <p:cNvCxnSpPr>
              <a:cxnSpLocks noChangeShapeType="1"/>
              <a:stCxn id="15404" idx="2"/>
              <a:endCxn id="15402" idx="0"/>
            </p:cNvCxnSpPr>
            <p:nvPr/>
          </p:nvCxnSpPr>
          <p:spPr bwMode="auto">
            <a:xfrm flipH="1">
              <a:off x="6783426" y="3927342"/>
              <a:ext cx="4213" cy="272641"/>
            </a:xfrm>
            <a:prstGeom prst="straightConnector1">
              <a:avLst/>
            </a:prstGeom>
            <a:noFill/>
            <a:ln w="44450" algn="ctr">
              <a:solidFill>
                <a:schemeClr val="tx1"/>
              </a:solidFill>
              <a:round/>
              <a:headEnd/>
              <a:tailEnd type="triangle" w="med" len="med"/>
            </a:ln>
          </p:spPr>
        </p:cxnSp>
        <p:cxnSp>
          <p:nvCxnSpPr>
            <p:cNvPr id="15409" name="Connecteur droit avec flèche 20"/>
            <p:cNvCxnSpPr>
              <a:cxnSpLocks noChangeShapeType="1"/>
              <a:stCxn id="15401" idx="2"/>
              <a:endCxn id="15403" idx="0"/>
            </p:cNvCxnSpPr>
            <p:nvPr/>
          </p:nvCxnSpPr>
          <p:spPr bwMode="auto">
            <a:xfrm flipH="1">
              <a:off x="6777870" y="2727622"/>
              <a:ext cx="6350" cy="216616"/>
            </a:xfrm>
            <a:prstGeom prst="straightConnector1">
              <a:avLst/>
            </a:prstGeom>
            <a:noFill/>
            <a:ln w="44450" algn="ctr">
              <a:solidFill>
                <a:schemeClr val="tx1"/>
              </a:solidFill>
              <a:round/>
              <a:headEnd/>
              <a:tailEnd type="triangle" w="med" len="med"/>
            </a:ln>
          </p:spPr>
        </p:cxnSp>
      </p:grpSp>
      <p:graphicFrame>
        <p:nvGraphicFramePr>
          <p:cNvPr id="28" name="Group 42"/>
          <p:cNvGraphicFramePr>
            <a:graphicFrameLocks/>
          </p:cNvGraphicFramePr>
          <p:nvPr>
            <p:extLst>
              <p:ext uri="{D42A27DB-BD31-4B8C-83A1-F6EECF244321}">
                <p14:modId xmlns:p14="http://schemas.microsoft.com/office/powerpoint/2010/main" xmlns="" val="25246907"/>
              </p:ext>
            </p:extLst>
          </p:nvPr>
        </p:nvGraphicFramePr>
        <p:xfrm>
          <a:off x="225425" y="3968557"/>
          <a:ext cx="4122151" cy="1701411"/>
        </p:xfrm>
        <a:graphic>
          <a:graphicData uri="http://schemas.openxmlformats.org/drawingml/2006/table">
            <a:tbl>
              <a:tblPr/>
              <a:tblGrid>
                <a:gridCol w="2999250"/>
                <a:gridCol w="1122901"/>
              </a:tblGrid>
              <a:tr h="329811">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noProof="0" dirty="0" smtClean="0">
                          <a:ln>
                            <a:noFill/>
                          </a:ln>
                          <a:solidFill>
                            <a:schemeClr val="bg1"/>
                          </a:solidFill>
                          <a:effectLst/>
                          <a:latin typeface="Tahoma" pitchFamily="34" charset="0"/>
                          <a:ea typeface="MS PGothic" pitchFamily="34" charset="-128"/>
                          <a:cs typeface="Tahoma" pitchFamily="34" charset="0"/>
                        </a:rPr>
                        <a:t>Результаты группы </a:t>
                      </a:r>
                      <a:r>
                        <a:rPr kumimoji="0" lang="en-US" sz="1400" b="1" i="0" u="none" strike="noStrike" cap="none" normalizeH="0" baseline="0" noProof="0" dirty="0" smtClean="0">
                          <a:ln>
                            <a:noFill/>
                          </a:ln>
                          <a:solidFill>
                            <a:schemeClr val="bg1"/>
                          </a:solidFill>
                          <a:effectLst/>
                          <a:latin typeface="Tahoma" pitchFamily="34" charset="0"/>
                          <a:ea typeface="MS PGothic" pitchFamily="34" charset="-128"/>
                          <a:cs typeface="Tahoma" pitchFamily="34" charset="0"/>
                        </a:rPr>
                        <a:t>DES (MACE</a:t>
                      </a:r>
                      <a:r>
                        <a:rPr kumimoji="0" lang="ru-RU" sz="1400" b="1" i="0" u="none" strike="noStrike" cap="none" normalizeH="0" baseline="0" noProof="0" dirty="0" smtClean="0">
                          <a:ln>
                            <a:noFill/>
                          </a:ln>
                          <a:solidFill>
                            <a:schemeClr val="bg1"/>
                          </a:solidFill>
                          <a:effectLst/>
                          <a:latin typeface="Tahoma" pitchFamily="34" charset="0"/>
                          <a:ea typeface="MS PGothic" pitchFamily="34" charset="-128"/>
                          <a:cs typeface="Tahoma" pitchFamily="34" charset="0"/>
                        </a:rPr>
                        <a:t>,</a:t>
                      </a:r>
                      <a:r>
                        <a:rPr kumimoji="0" lang="en-US" sz="1400" b="1" i="0" u="none" strike="noStrike" cap="none" normalizeH="0" baseline="0" noProof="0" dirty="0" smtClean="0">
                          <a:ln>
                            <a:noFill/>
                          </a:ln>
                          <a:solidFill>
                            <a:schemeClr val="bg1"/>
                          </a:solidFill>
                          <a:effectLst/>
                          <a:latin typeface="Tahoma" pitchFamily="34" charset="0"/>
                          <a:ea typeface="MS PGothic" pitchFamily="34" charset="-128"/>
                          <a:cs typeface="Tahoma" pitchFamily="34" charset="0"/>
                        </a:rPr>
                        <a:t>6 </a:t>
                      </a:r>
                      <a:r>
                        <a:rPr kumimoji="0" lang="ru-RU" sz="1400" b="1" i="0" u="none" strike="noStrike" cap="none" normalizeH="0" baseline="0" noProof="0" dirty="0" smtClean="0">
                          <a:ln>
                            <a:noFill/>
                          </a:ln>
                          <a:solidFill>
                            <a:schemeClr val="bg1"/>
                          </a:solidFill>
                          <a:effectLst/>
                          <a:latin typeface="Tahoma" pitchFamily="34" charset="0"/>
                          <a:ea typeface="MS PGothic" pitchFamily="34" charset="-128"/>
                          <a:cs typeface="Tahoma" pitchFamily="34" charset="0"/>
                        </a:rPr>
                        <a:t>месяцев</a:t>
                      </a:r>
                      <a:r>
                        <a:rPr kumimoji="0" lang="en-US" sz="1400" b="1" i="0" u="none" strike="noStrike" cap="none" normalizeH="0" baseline="0" noProof="0" dirty="0" smtClean="0">
                          <a:ln>
                            <a:noFill/>
                          </a:ln>
                          <a:solidFill>
                            <a:schemeClr val="bg1"/>
                          </a:solidFill>
                          <a:effectLst/>
                          <a:latin typeface="Tahoma" pitchFamily="34" charset="0"/>
                          <a:ea typeface="MS PGothic" pitchFamily="34" charset="-128"/>
                          <a:cs typeface="Tahoma" pitchFamily="34" charset="0"/>
                        </a:rPr>
                        <a:t>)</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2634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kern="1200" cap="none" normalizeH="0" baseline="0" noProof="0" dirty="0" smtClean="0">
                          <a:ln>
                            <a:noFill/>
                          </a:ln>
                          <a:solidFill>
                            <a:srgbClr val="4C4C4C"/>
                          </a:solidFill>
                          <a:effectLst/>
                          <a:latin typeface="Tahoma" pitchFamily="34" charset="0"/>
                          <a:ea typeface="MS PGothic" pitchFamily="34" charset="-128"/>
                          <a:cs typeface="Tahoma" pitchFamily="34" charset="0"/>
                        </a:rPr>
                        <a:t>Смерть от кардиальных причин</a:t>
                      </a:r>
                      <a:endParaRPr kumimoji="0" lang="en-US" sz="1200" b="0" i="0" u="none" strike="noStrike" kern="1200" cap="none" normalizeH="0" baseline="0" noProof="0" dirty="0" smtClean="0">
                        <a:ln>
                          <a:noFill/>
                        </a:ln>
                        <a:solidFill>
                          <a:srgbClr val="4C4C4C"/>
                        </a:solidFill>
                        <a:effectLst/>
                        <a:latin typeface="Tahoma" pitchFamily="34" charset="0"/>
                        <a:ea typeface="MS PGothic" pitchFamily="34" charset="-128"/>
                        <a:cs typeface="Tahoma" pitchFamily="34"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4C4C4C"/>
                          </a:solidFill>
                          <a:effectLst/>
                          <a:latin typeface="Tahoma" pitchFamily="34" charset="0"/>
                          <a:ea typeface="MS PGothic" pitchFamily="34" charset="-128"/>
                          <a:cs typeface="Tahoma" pitchFamily="34" charset="0"/>
                        </a:rPr>
                        <a:t>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2634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kern="1200" cap="none" normalizeH="0" baseline="0" noProof="0" dirty="0" smtClean="0">
                          <a:ln>
                            <a:noFill/>
                          </a:ln>
                          <a:solidFill>
                            <a:srgbClr val="4C4C4C"/>
                          </a:solidFill>
                          <a:effectLst/>
                          <a:latin typeface="Tahoma" pitchFamily="34" charset="0"/>
                          <a:ea typeface="MS PGothic" pitchFamily="34" charset="-128"/>
                          <a:cs typeface="Tahoma" pitchFamily="34" charset="0"/>
                        </a:rPr>
                        <a:t>Инфаркт миокарда с зубцом </a:t>
                      </a:r>
                      <a:r>
                        <a:rPr kumimoji="0" lang="en-US" sz="1200" b="0" i="0" u="none" strike="noStrike" kern="1200" cap="none" normalizeH="0" baseline="0" noProof="0" dirty="0" smtClean="0">
                          <a:ln>
                            <a:noFill/>
                          </a:ln>
                          <a:solidFill>
                            <a:srgbClr val="4C4C4C"/>
                          </a:solidFill>
                          <a:effectLst/>
                          <a:latin typeface="Tahoma" pitchFamily="34" charset="0"/>
                          <a:ea typeface="MS PGothic" pitchFamily="34" charset="-128"/>
                          <a:cs typeface="Tahoma" pitchFamily="34" charset="0"/>
                        </a:rPr>
                        <a:t>Q</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4C4C4C"/>
                          </a:solidFill>
                          <a:effectLst/>
                          <a:latin typeface="Tahoma" pitchFamily="34" charset="0"/>
                          <a:ea typeface="MS PGothic" pitchFamily="34" charset="-128"/>
                          <a:cs typeface="Tahoma" pitchFamily="34" charset="0"/>
                        </a:rPr>
                        <a:t>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2634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kern="1200" cap="none" normalizeH="0" baseline="0" noProof="0" dirty="0" smtClean="0">
                          <a:ln>
                            <a:noFill/>
                          </a:ln>
                          <a:solidFill>
                            <a:srgbClr val="4C4C4C"/>
                          </a:solidFill>
                          <a:effectLst/>
                          <a:latin typeface="Tahoma" pitchFamily="34" charset="0"/>
                          <a:ea typeface="MS PGothic" pitchFamily="34" charset="-128"/>
                          <a:cs typeface="Tahoma" pitchFamily="34" charset="0"/>
                        </a:rPr>
                        <a:t>Инфаркт миокарда без зубца </a:t>
                      </a:r>
                      <a:r>
                        <a:rPr kumimoji="0" lang="en-US" sz="1200" b="0" i="0" u="none" strike="noStrike" kern="1200" cap="none" normalizeH="0" baseline="0" noProof="0" dirty="0" smtClean="0">
                          <a:ln>
                            <a:noFill/>
                          </a:ln>
                          <a:solidFill>
                            <a:srgbClr val="4C4C4C"/>
                          </a:solidFill>
                          <a:effectLst/>
                          <a:latin typeface="Tahoma" pitchFamily="34" charset="0"/>
                          <a:ea typeface="MS PGothic" pitchFamily="34" charset="-128"/>
                          <a:cs typeface="Tahoma" pitchFamily="34" charset="0"/>
                        </a:rPr>
                        <a:t>Q</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4C4C4C"/>
                          </a:solidFill>
                          <a:effectLst/>
                          <a:latin typeface="Tahoma" pitchFamily="34" charset="0"/>
                          <a:ea typeface="MS PGothic" pitchFamily="34" charset="-128"/>
                          <a:cs typeface="Tahoma" pitchFamily="34" charset="0"/>
                        </a:rPr>
                        <a:t>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2634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noProof="0" dirty="0" smtClean="0">
                          <a:ln>
                            <a:noFill/>
                          </a:ln>
                          <a:solidFill>
                            <a:srgbClr val="4C4C4C"/>
                          </a:solidFill>
                          <a:effectLst/>
                          <a:latin typeface="Tahoma" pitchFamily="34" charset="0"/>
                          <a:ea typeface="MS PGothic" pitchFamily="34" charset="-128"/>
                          <a:cs typeface="Tahoma" pitchFamily="34" charset="0"/>
                        </a:rPr>
                        <a:t>TLR</a:t>
                      </a:r>
                      <a:r>
                        <a:rPr kumimoji="0" lang="ru-RU" sz="1200" b="0" i="0" u="none" strike="noStrike" kern="1200" cap="none" normalizeH="0" baseline="0" noProof="0" dirty="0" smtClean="0">
                          <a:ln>
                            <a:noFill/>
                          </a:ln>
                          <a:solidFill>
                            <a:srgbClr val="4C4C4C"/>
                          </a:solidFill>
                          <a:effectLst/>
                          <a:latin typeface="Tahoma" pitchFamily="34" charset="0"/>
                          <a:ea typeface="MS PGothic" pitchFamily="34" charset="-128"/>
                          <a:cs typeface="Tahoma" pitchFamily="34" charset="0"/>
                        </a:rPr>
                        <a:t> по клиническим показаниям</a:t>
                      </a:r>
                      <a:endParaRPr kumimoji="0" lang="en-US" sz="1200" b="0" i="0" u="none" strike="noStrike" kern="1200" cap="none" normalizeH="0" baseline="0" noProof="0" dirty="0" smtClean="0">
                        <a:ln>
                          <a:noFill/>
                        </a:ln>
                        <a:solidFill>
                          <a:srgbClr val="4C4C4C"/>
                        </a:solidFill>
                        <a:effectLst/>
                        <a:latin typeface="Tahoma" pitchFamily="34" charset="0"/>
                        <a:ea typeface="MS PGothic" pitchFamily="34" charset="-128"/>
                        <a:cs typeface="Tahoma" pitchFamily="34"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4C4C4C"/>
                          </a:solidFill>
                          <a:effectLst/>
                          <a:latin typeface="Tahoma" pitchFamily="34" charset="0"/>
                          <a:ea typeface="MS PGothic" pitchFamily="34" charset="-128"/>
                          <a:cs typeface="Tahoma" pitchFamily="34" charset="0"/>
                        </a:rPr>
                        <a:t>1 </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2634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noProof="0" dirty="0" smtClean="0">
                          <a:ln>
                            <a:noFill/>
                          </a:ln>
                          <a:solidFill>
                            <a:srgbClr val="4C4C4C"/>
                          </a:solidFill>
                          <a:effectLst/>
                          <a:latin typeface="Tahoma" pitchFamily="34" charset="0"/>
                          <a:ea typeface="MS PGothic" pitchFamily="34" charset="-128"/>
                          <a:cs typeface="Tahoma" pitchFamily="34" charset="0"/>
                        </a:rPr>
                        <a:t>Общее </a:t>
                      </a:r>
                      <a:r>
                        <a:rPr kumimoji="0" lang="en-US" sz="1200" b="1" i="0" u="none" strike="noStrike" cap="none" normalizeH="0" baseline="0" noProof="0" dirty="0" smtClean="0">
                          <a:ln>
                            <a:noFill/>
                          </a:ln>
                          <a:solidFill>
                            <a:srgbClr val="4C4C4C"/>
                          </a:solidFill>
                          <a:effectLst/>
                          <a:latin typeface="Tahoma" pitchFamily="34" charset="0"/>
                          <a:ea typeface="MS PGothic" pitchFamily="34" charset="-128"/>
                          <a:cs typeface="Tahoma" pitchFamily="34" charset="0"/>
                        </a:rPr>
                        <a:t>MACE</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1" i="0" u="none" strike="noStrike" cap="none" normalizeH="0" baseline="0" dirty="0" smtClean="0">
                          <a:ln>
                            <a:noFill/>
                          </a:ln>
                          <a:solidFill>
                            <a:srgbClr val="4C4C4C"/>
                          </a:solidFill>
                          <a:effectLst/>
                          <a:latin typeface="Tahoma" pitchFamily="34" charset="0"/>
                          <a:ea typeface="MS PGothic" pitchFamily="34" charset="-128"/>
                          <a:cs typeface="Tahoma" pitchFamily="34" charset="0"/>
                        </a:rPr>
                        <a:t>1  (3.7%)</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bl>
          </a:graphicData>
        </a:graphic>
      </p:graphicFrame>
      <p:sp>
        <p:nvSpPr>
          <p:cNvPr id="44" name="TextBox 43"/>
          <p:cNvSpPr txBox="1">
            <a:spLocks noChangeArrowheads="1"/>
          </p:cNvSpPr>
          <p:nvPr/>
        </p:nvSpPr>
        <p:spPr bwMode="auto">
          <a:xfrm>
            <a:off x="171635" y="5720499"/>
            <a:ext cx="4868104" cy="523220"/>
          </a:xfrm>
          <a:prstGeom prst="rect">
            <a:avLst/>
          </a:prstGeom>
          <a:noFill/>
          <a:ln w="9525">
            <a:noFill/>
            <a:miter lim="800000"/>
            <a:headEnd/>
            <a:tailEnd/>
          </a:ln>
        </p:spPr>
        <p:txBody>
          <a:bodyPr wrap="square">
            <a:spAutoFit/>
          </a:bodyPr>
          <a:lstStyle/>
          <a:p>
            <a:pPr>
              <a:buFont typeface="Arial" charset="0"/>
              <a:buChar char="•"/>
            </a:pPr>
            <a:r>
              <a:rPr lang="en-AU" sz="1400" dirty="0">
                <a:solidFill>
                  <a:srgbClr val="4C4C4C"/>
                </a:solidFill>
              </a:rPr>
              <a:t> 0% </a:t>
            </a:r>
            <a:r>
              <a:rPr lang="ru-RU" sz="1400" dirty="0" err="1" smtClean="0">
                <a:solidFill>
                  <a:srgbClr val="4C4C4C"/>
                </a:solidFill>
              </a:rPr>
              <a:t>рестеноза</a:t>
            </a:r>
            <a:r>
              <a:rPr lang="ru-RU" sz="1400" dirty="0" smtClean="0">
                <a:solidFill>
                  <a:srgbClr val="4C4C4C"/>
                </a:solidFill>
              </a:rPr>
              <a:t> при  </a:t>
            </a:r>
            <a:r>
              <a:rPr lang="ru-RU" sz="1400" dirty="0" err="1" smtClean="0">
                <a:solidFill>
                  <a:srgbClr val="4C4C4C"/>
                </a:solidFill>
              </a:rPr>
              <a:t>стентировании</a:t>
            </a:r>
            <a:r>
              <a:rPr lang="ru-RU" sz="1400" dirty="0" smtClean="0">
                <a:solidFill>
                  <a:srgbClr val="4C4C4C"/>
                </a:solidFill>
              </a:rPr>
              <a:t> боковой ветви</a:t>
            </a:r>
          </a:p>
          <a:p>
            <a:pPr>
              <a:buFont typeface="Arial" charset="0"/>
              <a:buChar char="•"/>
            </a:pPr>
            <a:r>
              <a:rPr lang="ru-RU" sz="1400" dirty="0" smtClean="0">
                <a:solidFill>
                  <a:srgbClr val="4C4C4C"/>
                </a:solidFill>
              </a:rPr>
              <a:t> </a:t>
            </a:r>
            <a:r>
              <a:rPr lang="en-AU" sz="1400" dirty="0" smtClean="0">
                <a:solidFill>
                  <a:srgbClr val="4C4C4C"/>
                </a:solidFill>
              </a:rPr>
              <a:t>Late </a:t>
            </a:r>
            <a:r>
              <a:rPr lang="en-AU" sz="1400" dirty="0">
                <a:solidFill>
                  <a:srgbClr val="4C4C4C"/>
                </a:solidFill>
              </a:rPr>
              <a:t>loss </a:t>
            </a:r>
            <a:r>
              <a:rPr lang="ru-RU" sz="1400" dirty="0" smtClean="0">
                <a:solidFill>
                  <a:srgbClr val="4C4C4C"/>
                </a:solidFill>
              </a:rPr>
              <a:t>в основном стволе </a:t>
            </a:r>
            <a:r>
              <a:rPr lang="en-AU" sz="1400" dirty="0" smtClean="0">
                <a:solidFill>
                  <a:srgbClr val="4C4C4C"/>
                </a:solidFill>
              </a:rPr>
              <a:t>0.39mm</a:t>
            </a:r>
            <a:endParaRPr lang="fr-FR" sz="1400" dirty="0">
              <a:solidFill>
                <a:srgbClr val="4C4C4C"/>
              </a:solidFill>
            </a:endParaRPr>
          </a:p>
        </p:txBody>
      </p:sp>
      <p:sp>
        <p:nvSpPr>
          <p:cNvPr id="31" name="Titre 2"/>
          <p:cNvSpPr txBox="1">
            <a:spLocks/>
          </p:cNvSpPr>
          <p:nvPr/>
        </p:nvSpPr>
        <p:spPr bwMode="auto">
          <a:xfrm>
            <a:off x="34925" y="25833"/>
            <a:ext cx="9037638" cy="470892"/>
          </a:xfrm>
          <a:prstGeom prst="rect">
            <a:avLst/>
          </a:prstGeom>
          <a:noFill/>
          <a:ln w="9525">
            <a:noFill/>
            <a:miter lim="800000"/>
            <a:headEnd/>
            <a:tailEnd/>
          </a:ln>
          <a:effectLst/>
        </p:spPr>
        <p:txBody>
          <a:bodyPr vert="horz" wrap="square" lIns="45720" tIns="45720" rIns="45720" bIns="45720" numCol="1" anchor="t" anchorCtr="0" compatLnSpc="1">
            <a:prstTxWarp prst="textNoShape">
              <a:avLst/>
            </a:prstTxWarp>
          </a:bodyPr>
          <a:lstStyle/>
          <a:p>
            <a:pPr algn="ctr" defTabSz="914400">
              <a:defRPr/>
            </a:pPr>
            <a:r>
              <a:rPr lang="en-US" sz="3200" b="1" kern="0" smtClean="0">
                <a:solidFill>
                  <a:srgbClr val="BE030E"/>
                </a:solidFill>
                <a:latin typeface="+mj-lt"/>
                <a:ea typeface="Tahoma" pitchFamily="34" charset="0"/>
                <a:cs typeface="Arial" pitchFamily="34" charset="0"/>
              </a:rPr>
              <a:t>OPEN I - Bifurcations</a:t>
            </a:r>
            <a:endParaRPr lang="fr-FR" sz="3200" b="1" kern="0" dirty="0" smtClean="0">
              <a:solidFill>
                <a:srgbClr val="BE030E"/>
              </a:solidFill>
              <a:latin typeface="+mj-lt"/>
              <a:ea typeface="Tahoma" pitchFamily="34" charset="0"/>
              <a:cs typeface="Arial" pitchFamily="34" charset="0"/>
            </a:endParaRPr>
          </a:p>
        </p:txBody>
      </p:sp>
      <p:pic>
        <p:nvPicPr>
          <p:cNvPr id="29" name="Picture 2"/>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5039739" y="4511577"/>
            <a:ext cx="4083237" cy="1687317"/>
          </a:xfrm>
          <a:prstGeom prst="rect">
            <a:avLst/>
          </a:prstGeom>
          <a:noFill/>
          <a:ln w="9525">
            <a:noFill/>
            <a:miter lim="800000"/>
            <a:headEnd/>
            <a:tailEnd/>
          </a:ln>
        </p:spPr>
      </p:pic>
      <p:sp>
        <p:nvSpPr>
          <p:cNvPr id="20" name="Rectangle 19">
            <a:hlinkClick r:id="rId4" action="ppaction://hlinkfile"/>
          </p:cNvPr>
          <p:cNvSpPr/>
          <p:nvPr/>
        </p:nvSpPr>
        <p:spPr>
          <a:xfrm>
            <a:off x="3173158" y="6555433"/>
            <a:ext cx="5309206" cy="246221"/>
          </a:xfrm>
          <a:prstGeom prst="rect">
            <a:avLst/>
          </a:prstGeom>
        </p:spPr>
        <p:txBody>
          <a:bodyPr wrap="square">
            <a:spAutoFit/>
          </a:bodyPr>
          <a:lstStyle/>
          <a:p>
            <a:pPr marL="228600" indent="-228600" algn="ctr"/>
            <a:r>
              <a:rPr lang="en-AU" sz="1000" dirty="0" smtClean="0">
                <a:solidFill>
                  <a:srgbClr val="666666"/>
                </a:solidFill>
              </a:rPr>
              <a:t>6 month results: S. </a:t>
            </a:r>
            <a:r>
              <a:rPr lang="en-AU" sz="1000" dirty="0" err="1" smtClean="0">
                <a:solidFill>
                  <a:srgbClr val="666666"/>
                </a:solidFill>
              </a:rPr>
              <a:t>Verheye</a:t>
            </a:r>
            <a:r>
              <a:rPr lang="en-AU" sz="1000" dirty="0" smtClean="0">
                <a:solidFill>
                  <a:srgbClr val="666666"/>
                </a:solidFill>
              </a:rPr>
              <a:t> et al., </a:t>
            </a:r>
            <a:r>
              <a:rPr lang="en-AU" sz="1000" dirty="0" err="1" smtClean="0">
                <a:solidFill>
                  <a:srgbClr val="666666"/>
                </a:solidFill>
              </a:rPr>
              <a:t>Eurointervention</a:t>
            </a:r>
            <a:r>
              <a:rPr lang="en-AU" sz="1000" dirty="0" smtClean="0">
                <a:solidFill>
                  <a:srgbClr val="666666"/>
                </a:solidFill>
              </a:rPr>
              <a:t> 2011;7:580-587</a:t>
            </a:r>
          </a:p>
        </p:txBody>
      </p:sp>
    </p:spTree>
    <p:custDataLst>
      <p:tags r:id="rId1"/>
    </p:custDataLst>
    <p:extLst>
      <p:ext uri="{BB962C8B-B14F-4D97-AF65-F5344CB8AC3E}">
        <p14:creationId xmlns:p14="http://schemas.microsoft.com/office/powerpoint/2010/main" xmlns="" val="427372935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re 2"/>
          <p:cNvSpPr txBox="1">
            <a:spLocks/>
          </p:cNvSpPr>
          <p:nvPr/>
        </p:nvSpPr>
        <p:spPr bwMode="auto">
          <a:xfrm>
            <a:off x="34925" y="25833"/>
            <a:ext cx="9037638" cy="470892"/>
          </a:xfrm>
          <a:prstGeom prst="rect">
            <a:avLst/>
          </a:prstGeom>
          <a:noFill/>
          <a:ln w="9525">
            <a:noFill/>
            <a:miter lim="800000"/>
            <a:headEnd/>
            <a:tailEnd/>
          </a:ln>
          <a:effectLst/>
        </p:spPr>
        <p:txBody>
          <a:bodyPr vert="horz" wrap="square" lIns="45720" tIns="45720" rIns="45720" bIns="45720" numCol="1" anchor="t" anchorCtr="0" compatLnSpc="1">
            <a:prstTxWarp prst="textNoShape">
              <a:avLst/>
            </a:prstTxWarp>
          </a:bodyPr>
          <a:lstStyle/>
          <a:p>
            <a:pPr algn="ctr" defTabSz="914400">
              <a:defRPr/>
            </a:pPr>
            <a:r>
              <a:rPr lang="en-US" sz="3200" b="1" kern="0" dirty="0" smtClean="0">
                <a:solidFill>
                  <a:srgbClr val="BE030E"/>
                </a:solidFill>
                <a:latin typeface="+mj-lt"/>
                <a:ea typeface="Tahoma" pitchFamily="34" charset="0"/>
                <a:cs typeface="Arial" pitchFamily="34" charset="0"/>
              </a:rPr>
              <a:t>OPEN II - Bifurcations</a:t>
            </a:r>
            <a:endParaRPr lang="fr-FR" sz="3200" b="1" kern="0" dirty="0" smtClean="0">
              <a:solidFill>
                <a:srgbClr val="BE030E"/>
              </a:solidFill>
              <a:latin typeface="+mj-lt"/>
              <a:ea typeface="Tahoma" pitchFamily="34" charset="0"/>
              <a:cs typeface="Arial" pitchFamily="34" charset="0"/>
            </a:endParaRPr>
          </a:p>
        </p:txBody>
      </p:sp>
      <p:sp>
        <p:nvSpPr>
          <p:cNvPr id="21" name="TextBox 20">
            <a:hlinkClick r:id="rId3" action="ppaction://hlinkpres?slideindex=1&amp;slidetitle="/>
          </p:cNvPr>
          <p:cNvSpPr txBox="1"/>
          <p:nvPr/>
        </p:nvSpPr>
        <p:spPr>
          <a:xfrm>
            <a:off x="7290827" y="258238"/>
            <a:ext cx="1711506" cy="261610"/>
          </a:xfrm>
          <a:prstGeom prst="rect">
            <a:avLst/>
          </a:prstGeom>
          <a:noFill/>
        </p:spPr>
        <p:txBody>
          <a:bodyPr wrap="square" rtlCol="0">
            <a:spAutoFit/>
          </a:bodyPr>
          <a:lstStyle/>
          <a:p>
            <a:pPr algn="ctr"/>
            <a:r>
              <a:rPr lang="en-US" sz="1100" u="sng" dirty="0" smtClean="0">
                <a:solidFill>
                  <a:srgbClr val="2D59A9"/>
                </a:solidFill>
              </a:rPr>
              <a:t>OPEN II TCT 2013</a:t>
            </a:r>
            <a:endParaRPr lang="en-US" sz="1100" u="sng" dirty="0">
              <a:solidFill>
                <a:srgbClr val="2D59A9"/>
              </a:solidFill>
            </a:endParaRPr>
          </a:p>
        </p:txBody>
      </p:sp>
      <p:sp>
        <p:nvSpPr>
          <p:cNvPr id="4" name="Text Box 6"/>
          <p:cNvSpPr txBox="1">
            <a:spLocks noChangeArrowheads="1"/>
          </p:cNvSpPr>
          <p:nvPr/>
        </p:nvSpPr>
        <p:spPr bwMode="auto">
          <a:xfrm>
            <a:off x="230188" y="620688"/>
            <a:ext cx="4119562" cy="3439403"/>
          </a:xfrm>
          <a:prstGeom prst="rect">
            <a:avLst/>
          </a:prstGeom>
          <a:noFill/>
          <a:ln w="19050">
            <a:solidFill>
              <a:schemeClr val="accent1"/>
            </a:solidFill>
            <a:miter lim="800000"/>
            <a:headEnd/>
            <a:tailEnd/>
          </a:ln>
        </p:spPr>
        <p:txBody>
          <a:bodyPr>
            <a:spAutoFit/>
          </a:bodyPr>
          <a:lstStyle/>
          <a:p>
            <a:pPr marL="177800" indent="-177800">
              <a:buClr>
                <a:srgbClr val="646464"/>
              </a:buClr>
              <a:buFont typeface="Arial" pitchFamily="34" charset="0"/>
              <a:buChar char="•"/>
              <a:defRPr/>
            </a:pPr>
            <a:r>
              <a:rPr lang="ru-RU" sz="1400" b="1" dirty="0" smtClean="0">
                <a:solidFill>
                  <a:srgbClr val="BE030E"/>
                </a:solidFill>
                <a:latin typeface="Arial" pitchFamily="34" charset="0"/>
                <a:ea typeface="ヒラギノ角ゴ Pro W3"/>
                <a:cs typeface="ヒラギノ角ゴ Pro W3"/>
              </a:rPr>
              <a:t>ДИЗАЙН</a:t>
            </a:r>
            <a:r>
              <a:rPr lang="en-US" sz="1400" b="1" dirty="0" smtClean="0">
                <a:solidFill>
                  <a:srgbClr val="BE030E"/>
                </a:solidFill>
                <a:latin typeface="Arial" pitchFamily="34" charset="0"/>
                <a:ea typeface="ヒラギノ角ゴ Pro W3"/>
                <a:cs typeface="ヒラギノ角ゴ Pro W3"/>
              </a:rPr>
              <a:t>: </a:t>
            </a:r>
            <a:r>
              <a:rPr lang="ru-RU" sz="1400" dirty="0" err="1" smtClean="0">
                <a:solidFill>
                  <a:srgbClr val="4C4C4C"/>
                </a:solidFill>
                <a:latin typeface="Arial" pitchFamily="34" charset="0"/>
                <a:ea typeface="ヒラギノ角ゴ Pro W3"/>
                <a:cs typeface="ヒラギノ角ゴ Pro W3"/>
              </a:rPr>
              <a:t>проспективное</a:t>
            </a:r>
            <a:r>
              <a:rPr lang="en-US" sz="1400" dirty="0" smtClean="0">
                <a:solidFill>
                  <a:srgbClr val="4C4C4C"/>
                </a:solidFill>
                <a:latin typeface="Arial" pitchFamily="34" charset="0"/>
                <a:ea typeface="ヒラギノ角ゴ Pro W3"/>
                <a:cs typeface="ヒラギノ角ゴ Pro W3"/>
              </a:rPr>
              <a:t>,</a:t>
            </a:r>
            <a:r>
              <a:rPr lang="ru-RU" sz="1400" dirty="0" smtClean="0">
                <a:solidFill>
                  <a:srgbClr val="4C4C4C"/>
                </a:solidFill>
                <a:latin typeface="Arial" pitchFamily="34" charset="0"/>
                <a:ea typeface="ヒラギノ角ゴ Pro W3"/>
                <a:cs typeface="ヒラギノ角ゴ Pro W3"/>
              </a:rPr>
              <a:t> </a:t>
            </a:r>
            <a:r>
              <a:rPr lang="ru-RU" sz="1400" dirty="0" err="1" smtClean="0">
                <a:solidFill>
                  <a:srgbClr val="4C4C4C"/>
                </a:solidFill>
                <a:latin typeface="Arial" pitchFamily="34" charset="0"/>
                <a:ea typeface="ヒラギノ角ゴ Pro W3"/>
                <a:cs typeface="ヒラギノ角ゴ Pro W3"/>
              </a:rPr>
              <a:t>нерандомизированное</a:t>
            </a:r>
            <a:r>
              <a:rPr lang="ru-RU" sz="1400" dirty="0" smtClean="0">
                <a:solidFill>
                  <a:srgbClr val="4C4C4C"/>
                </a:solidFill>
                <a:latin typeface="Arial" pitchFamily="34" charset="0"/>
                <a:ea typeface="ヒラギノ角ゴ Pro W3"/>
                <a:cs typeface="ヒラギノ角ゴ Pro W3"/>
              </a:rPr>
              <a:t>, </a:t>
            </a:r>
            <a:r>
              <a:rPr lang="en-US" sz="1400" dirty="0" smtClean="0">
                <a:solidFill>
                  <a:srgbClr val="4C4C4C"/>
                </a:solidFill>
                <a:latin typeface="Arial" pitchFamily="34" charset="0"/>
                <a:ea typeface="ヒラギノ角ゴ Pro W3"/>
                <a:cs typeface="ヒラギノ角ゴ Pro W3"/>
              </a:rPr>
              <a:t> </a:t>
            </a:r>
            <a:r>
              <a:rPr lang="ru-RU" sz="1400" dirty="0" err="1" smtClean="0">
                <a:solidFill>
                  <a:srgbClr val="4C4C4C"/>
                </a:solidFill>
                <a:latin typeface="Arial" pitchFamily="34" charset="0"/>
                <a:ea typeface="ヒラギノ角ゴ Pro W3"/>
                <a:cs typeface="ヒラギノ角ゴ Pro W3"/>
              </a:rPr>
              <a:t>одногруппное</a:t>
            </a:r>
            <a:r>
              <a:rPr lang="en-US" sz="1400" dirty="0" smtClean="0">
                <a:solidFill>
                  <a:srgbClr val="4C4C4C"/>
                </a:solidFill>
                <a:latin typeface="Arial" pitchFamily="34" charset="0"/>
                <a:ea typeface="ヒラギノ角ゴ Pro W3"/>
                <a:cs typeface="ヒラギノ角ゴ Pro W3"/>
              </a:rPr>
              <a:t>, </a:t>
            </a:r>
            <a:r>
              <a:rPr lang="ru-RU" sz="1400" dirty="0" smtClean="0">
                <a:solidFill>
                  <a:srgbClr val="4C4C4C"/>
                </a:solidFill>
                <a:latin typeface="Arial" pitchFamily="34" charset="0"/>
                <a:ea typeface="ヒラギノ角ゴ Pro W3"/>
                <a:cs typeface="ヒラギノ角ゴ Pro W3"/>
              </a:rPr>
              <a:t>обсервационное, многоцентровое</a:t>
            </a:r>
            <a:endParaRPr lang="en-US" sz="1400" dirty="0">
              <a:solidFill>
                <a:srgbClr val="4C4C4C"/>
              </a:solidFill>
              <a:latin typeface="Arial" pitchFamily="34" charset="0"/>
              <a:ea typeface="ヒラギノ角ゴ Pro W3"/>
              <a:cs typeface="ヒラギノ角ゴ Pro W3"/>
            </a:endParaRPr>
          </a:p>
          <a:p>
            <a:pPr marL="177800" indent="-177800">
              <a:buClr>
                <a:srgbClr val="646464"/>
              </a:buClr>
              <a:buFontTx/>
              <a:buChar char="•"/>
              <a:defRPr/>
            </a:pPr>
            <a:endParaRPr lang="en-US" sz="1400" b="1" dirty="0">
              <a:solidFill>
                <a:srgbClr val="4C4C4C"/>
              </a:solidFill>
              <a:latin typeface="Arial" pitchFamily="34" charset="0"/>
              <a:ea typeface="ヒラギノ角ゴ Pro W3"/>
              <a:cs typeface="ヒラギノ角ゴ Pro W3"/>
            </a:endParaRPr>
          </a:p>
          <a:p>
            <a:pPr marL="177800" indent="-177800">
              <a:buClr>
                <a:srgbClr val="646464"/>
              </a:buClr>
              <a:buFont typeface="Arial" pitchFamily="34" charset="0"/>
              <a:buChar char="•"/>
              <a:defRPr/>
            </a:pPr>
            <a:r>
              <a:rPr lang="ru-RU" sz="1400" b="1" dirty="0" smtClean="0">
                <a:solidFill>
                  <a:srgbClr val="BE030E"/>
                </a:solidFill>
                <a:latin typeface="Arial" pitchFamily="34" charset="0"/>
                <a:ea typeface="ヒラギノ角ゴ Pro W3"/>
                <a:cs typeface="ヒラギノ角ゴ Pro W3"/>
              </a:rPr>
              <a:t>ЦЕЛЬ</a:t>
            </a:r>
            <a:r>
              <a:rPr lang="en-US" sz="1400" b="1" dirty="0" smtClean="0">
                <a:solidFill>
                  <a:srgbClr val="BE030E"/>
                </a:solidFill>
                <a:latin typeface="Arial" pitchFamily="34" charset="0"/>
                <a:ea typeface="ヒラギノ角ゴ Pro W3"/>
                <a:cs typeface="ヒラギノ角ゴ Pro W3"/>
              </a:rPr>
              <a:t>:  </a:t>
            </a:r>
            <a:r>
              <a:rPr lang="ru-RU" sz="1400" dirty="0" smtClean="0">
                <a:solidFill>
                  <a:srgbClr val="4C4C4C"/>
                </a:solidFill>
                <a:latin typeface="Arial" pitchFamily="34" charset="0"/>
                <a:ea typeface="ヒラギノ角ゴ Pro W3"/>
                <a:cs typeface="ヒラギノ角ゴ Pro W3"/>
              </a:rPr>
              <a:t>оценка долгосрочной эффективности и безопасности </a:t>
            </a:r>
            <a:r>
              <a:rPr lang="ru-RU" sz="1400" dirty="0" err="1" smtClean="0">
                <a:solidFill>
                  <a:srgbClr val="4C4C4C"/>
                </a:solidFill>
                <a:latin typeface="Arial" pitchFamily="34" charset="0"/>
                <a:ea typeface="ヒラギノ角ゴ Pro W3"/>
                <a:cs typeface="ヒラギノ角ゴ Pro W3"/>
              </a:rPr>
              <a:t>стента</a:t>
            </a:r>
            <a:r>
              <a:rPr lang="ru-RU" sz="1400" dirty="0" smtClean="0">
                <a:solidFill>
                  <a:srgbClr val="4C4C4C"/>
                </a:solidFill>
                <a:latin typeface="Arial" pitchFamily="34" charset="0"/>
                <a:ea typeface="ヒラギノ角ゴ Pro W3"/>
                <a:cs typeface="ヒラギノ角ゴ Pro W3"/>
              </a:rPr>
              <a:t> </a:t>
            </a:r>
            <a:r>
              <a:rPr lang="en-US" sz="1400" dirty="0" smtClean="0">
                <a:solidFill>
                  <a:srgbClr val="4C4C4C"/>
                </a:solidFill>
                <a:latin typeface="Arial" pitchFamily="34" charset="0"/>
                <a:ea typeface="ヒラギノ角ゴ Pro W3"/>
                <a:cs typeface="ヒラギノ角ゴ Pro W3"/>
              </a:rPr>
              <a:t>STENTYS</a:t>
            </a:r>
            <a:r>
              <a:rPr lang="en-US" sz="1400" dirty="0">
                <a:solidFill>
                  <a:srgbClr val="4C4C4C"/>
                </a:solidFill>
                <a:latin typeface="Arial" pitchFamily="34" charset="0"/>
                <a:ea typeface="ヒラギノ角ゴ Pro W3"/>
                <a:cs typeface="ヒラギノ角ゴ Pro W3"/>
              </a:rPr>
              <a:t>® </a:t>
            </a:r>
            <a:r>
              <a:rPr lang="en-US" sz="1400" dirty="0" smtClean="0">
                <a:solidFill>
                  <a:srgbClr val="4C4C4C"/>
                </a:solidFill>
                <a:latin typeface="Arial" pitchFamily="34" charset="0"/>
                <a:ea typeface="ヒラギノ角ゴ Pro W3"/>
                <a:cs typeface="ヒラギノ角ゴ Pro W3"/>
              </a:rPr>
              <a:t>DES </a:t>
            </a:r>
            <a:r>
              <a:rPr lang="ru-RU" sz="1400" dirty="0" smtClean="0">
                <a:solidFill>
                  <a:srgbClr val="4C4C4C"/>
                </a:solidFill>
                <a:latin typeface="Arial" pitchFamily="34" charset="0"/>
                <a:ea typeface="ヒラギノ角ゴ Pro W3"/>
                <a:cs typeface="ヒラギノ角ゴ Pro W3"/>
              </a:rPr>
              <a:t>при </a:t>
            </a:r>
            <a:r>
              <a:rPr lang="ru-RU" sz="1400" dirty="0" err="1" smtClean="0">
                <a:solidFill>
                  <a:srgbClr val="4C4C4C"/>
                </a:solidFill>
                <a:latin typeface="Arial" pitchFamily="34" charset="0"/>
                <a:ea typeface="ヒラギノ角ゴ Pro W3"/>
                <a:cs typeface="ヒラギノ角ゴ Pro W3"/>
              </a:rPr>
              <a:t>бифуркационных</a:t>
            </a:r>
            <a:r>
              <a:rPr lang="ru-RU" sz="1400" dirty="0" smtClean="0">
                <a:solidFill>
                  <a:srgbClr val="4C4C4C"/>
                </a:solidFill>
                <a:latin typeface="Arial" pitchFamily="34" charset="0"/>
                <a:ea typeface="ヒラギノ角ゴ Pro W3"/>
                <a:cs typeface="ヒラギノ角ゴ Pro W3"/>
              </a:rPr>
              <a:t> поражениях при рутинном  применении </a:t>
            </a:r>
            <a:endParaRPr lang="en-US" sz="1400" dirty="0" smtClean="0">
              <a:solidFill>
                <a:srgbClr val="4C4C4C"/>
              </a:solidFill>
              <a:latin typeface="Arial" pitchFamily="34" charset="0"/>
              <a:ea typeface="ヒラギノ角ゴ Pro W3"/>
              <a:cs typeface="ヒラギノ角ゴ Pro W3"/>
            </a:endParaRPr>
          </a:p>
          <a:p>
            <a:pPr>
              <a:buClr>
                <a:srgbClr val="646464"/>
              </a:buClr>
              <a:defRPr/>
            </a:pPr>
            <a:endParaRPr lang="en-US" sz="1400" b="1" dirty="0">
              <a:solidFill>
                <a:srgbClr val="4C4C4C"/>
              </a:solidFill>
              <a:latin typeface="Arial" pitchFamily="34" charset="0"/>
              <a:ea typeface="ヒラギノ角ゴ Pro W3"/>
              <a:cs typeface="ヒラギノ角ゴ Pro W3"/>
            </a:endParaRPr>
          </a:p>
          <a:p>
            <a:pPr marL="177800" indent="-177800">
              <a:buClr>
                <a:srgbClr val="646464"/>
              </a:buClr>
              <a:buFontTx/>
              <a:buChar char="•"/>
              <a:defRPr/>
            </a:pPr>
            <a:r>
              <a:rPr lang="en-US" sz="1400" b="1" dirty="0" smtClean="0">
                <a:solidFill>
                  <a:srgbClr val="BE030E"/>
                </a:solidFill>
                <a:latin typeface="Arial" pitchFamily="34" charset="0"/>
                <a:ea typeface="ヒラギノ角ゴ Pro W3"/>
                <a:cs typeface="ヒラギノ角ゴ Pro W3"/>
              </a:rPr>
              <a:t>1</a:t>
            </a:r>
            <a:r>
              <a:rPr lang="en-US" sz="1400" b="1" baseline="30000" dirty="0" smtClean="0">
                <a:solidFill>
                  <a:srgbClr val="BE030E"/>
                </a:solidFill>
                <a:latin typeface="Arial" pitchFamily="34" charset="0"/>
                <a:ea typeface="ヒラギノ角ゴ Pro W3"/>
                <a:cs typeface="ヒラギノ角ゴ Pro W3"/>
              </a:rPr>
              <a:t>st</a:t>
            </a:r>
            <a:r>
              <a:rPr lang="en-US" sz="1400" b="1" dirty="0" smtClean="0">
                <a:solidFill>
                  <a:srgbClr val="BE030E"/>
                </a:solidFill>
                <a:latin typeface="Arial" pitchFamily="34" charset="0"/>
                <a:ea typeface="ヒラギノ角ゴ Pro W3"/>
                <a:cs typeface="ヒラギノ角ゴ Pro W3"/>
              </a:rPr>
              <a:t> </a:t>
            </a:r>
            <a:r>
              <a:rPr lang="ru-RU" sz="1400" b="1" dirty="0" smtClean="0">
                <a:solidFill>
                  <a:srgbClr val="BE030E"/>
                </a:solidFill>
                <a:latin typeface="Arial" pitchFamily="34" charset="0"/>
                <a:ea typeface="ヒラギノ角ゴ Pro W3"/>
                <a:cs typeface="ヒラギノ角ゴ Pro W3"/>
              </a:rPr>
              <a:t>КРИТЕРИЙ</a:t>
            </a:r>
            <a:r>
              <a:rPr lang="en-US" sz="1400" b="1" dirty="0" smtClean="0">
                <a:solidFill>
                  <a:srgbClr val="BE030E"/>
                </a:solidFill>
                <a:latin typeface="Arial" pitchFamily="34" charset="0"/>
                <a:ea typeface="ヒラギノ角ゴ Pro W3"/>
                <a:cs typeface="ヒラギノ角ゴ Pro W3"/>
              </a:rPr>
              <a:t>:</a:t>
            </a:r>
            <a:endParaRPr lang="en-US" sz="1400" b="1" dirty="0">
              <a:solidFill>
                <a:srgbClr val="BE030E"/>
              </a:solidFill>
              <a:latin typeface="Arial" pitchFamily="34" charset="0"/>
              <a:ea typeface="ヒラギノ角ゴ Pro W3"/>
              <a:cs typeface="ヒラギノ角ゴ Pro W3"/>
            </a:endParaRPr>
          </a:p>
          <a:p>
            <a:pPr marL="450850" lvl="1" indent="-177800">
              <a:buClr>
                <a:srgbClr val="646464"/>
              </a:buClr>
              <a:buFont typeface="Arial" pitchFamily="34" charset="0"/>
              <a:buChar char="‒"/>
              <a:defRPr/>
            </a:pPr>
            <a:r>
              <a:rPr lang="fr-BE" sz="1400" dirty="0" smtClean="0">
                <a:solidFill>
                  <a:srgbClr val="4C4C4C"/>
                </a:solidFill>
                <a:latin typeface="Arial" pitchFamily="34" charset="0"/>
                <a:ea typeface="ヒラギノ角ゴ Pro W3"/>
                <a:cs typeface="ヒラギノ角ゴ Pro W3"/>
              </a:rPr>
              <a:t>MACEs </a:t>
            </a:r>
            <a:r>
              <a:rPr lang="ru-RU" sz="1400" dirty="0" smtClean="0">
                <a:solidFill>
                  <a:srgbClr val="4C4C4C"/>
                </a:solidFill>
                <a:latin typeface="Arial" pitchFamily="34" charset="0"/>
                <a:ea typeface="ヒラギノ角ゴ Pro W3"/>
                <a:cs typeface="ヒラギノ角ゴ Pro W3"/>
              </a:rPr>
              <a:t>через 6 месяцев</a:t>
            </a:r>
            <a:endParaRPr lang="fr-BE" sz="1400" dirty="0" smtClean="0">
              <a:solidFill>
                <a:srgbClr val="4C4C4C"/>
              </a:solidFill>
              <a:latin typeface="Arial" pitchFamily="34" charset="0"/>
              <a:ea typeface="ヒラギノ角ゴ Pro W3"/>
              <a:cs typeface="ヒラギノ角ゴ Pro W3"/>
            </a:endParaRPr>
          </a:p>
          <a:p>
            <a:pPr>
              <a:buClr>
                <a:srgbClr val="646464"/>
              </a:buClr>
              <a:defRPr/>
            </a:pPr>
            <a:endParaRPr lang="en-US" sz="1400" dirty="0">
              <a:solidFill>
                <a:srgbClr val="4C4C4C"/>
              </a:solidFill>
              <a:latin typeface="Arial" pitchFamily="34" charset="0"/>
              <a:ea typeface="ヒラギノ角ゴ Pro W3"/>
              <a:cs typeface="ヒラギノ角ゴ Pro W3"/>
            </a:endParaRPr>
          </a:p>
          <a:p>
            <a:pPr marL="268288" indent="-268288">
              <a:spcBef>
                <a:spcPts val="300"/>
              </a:spcBef>
              <a:buClr>
                <a:srgbClr val="646464"/>
              </a:buClr>
              <a:defRPr/>
            </a:pPr>
            <a:r>
              <a:rPr lang="ru-RU" sz="1400" i="1" dirty="0" smtClean="0">
                <a:solidFill>
                  <a:srgbClr val="4C4C4C"/>
                </a:solidFill>
                <a:latin typeface="Tahoma"/>
                <a:cs typeface="Tahoma" pitchFamily="34" charset="0"/>
              </a:rPr>
              <a:t>Оценка событий :</a:t>
            </a:r>
            <a:r>
              <a:rPr lang="en-GB" sz="1400" i="1" dirty="0" smtClean="0">
                <a:solidFill>
                  <a:srgbClr val="4C4C4C"/>
                </a:solidFill>
                <a:latin typeface="Tahoma"/>
                <a:cs typeface="Tahoma" pitchFamily="34" charset="0"/>
              </a:rPr>
              <a:t>CEC</a:t>
            </a:r>
            <a:endParaRPr lang="en-GB" sz="1400" i="1" dirty="0">
              <a:solidFill>
                <a:srgbClr val="4C4C4C"/>
              </a:solidFill>
              <a:latin typeface="Tahoma"/>
              <a:cs typeface="Tahoma" pitchFamily="34" charset="0"/>
            </a:endParaRPr>
          </a:p>
          <a:p>
            <a:pPr marL="268288" indent="-268288">
              <a:spcBef>
                <a:spcPts val="300"/>
              </a:spcBef>
              <a:buClr>
                <a:srgbClr val="646464"/>
              </a:buClr>
              <a:defRPr/>
            </a:pPr>
            <a:r>
              <a:rPr lang="en-GB" sz="1400" i="1" dirty="0" smtClean="0">
                <a:solidFill>
                  <a:srgbClr val="4C4C4C"/>
                </a:solidFill>
                <a:latin typeface="Tahoma"/>
                <a:cs typeface="Tahoma" pitchFamily="34" charset="0"/>
              </a:rPr>
              <a:t>CRO: IKKF, Munich</a:t>
            </a:r>
            <a:endParaRPr lang="en-GB" sz="1400" i="1" dirty="0">
              <a:solidFill>
                <a:srgbClr val="4C4C4C"/>
              </a:solidFill>
              <a:latin typeface="Tahoma"/>
              <a:cs typeface="Tahoma" pitchFamily="34" charset="0"/>
            </a:endParaRPr>
          </a:p>
          <a:p>
            <a:pPr marL="268288" indent="-268288">
              <a:spcBef>
                <a:spcPts val="300"/>
              </a:spcBef>
              <a:buClr>
                <a:srgbClr val="646464"/>
              </a:buClr>
              <a:defRPr/>
            </a:pPr>
            <a:r>
              <a:rPr lang="en-GB" sz="1400" i="1" dirty="0">
                <a:solidFill>
                  <a:srgbClr val="4C4C4C"/>
                </a:solidFill>
                <a:latin typeface="Tahoma"/>
                <a:cs typeface="Tahoma" pitchFamily="34" charset="0"/>
              </a:rPr>
              <a:t>Core lab: </a:t>
            </a:r>
            <a:r>
              <a:rPr lang="en-GB" sz="1400" i="1" dirty="0" smtClean="0">
                <a:solidFill>
                  <a:srgbClr val="4C4C4C"/>
                </a:solidFill>
                <a:latin typeface="Tahoma"/>
                <a:cs typeface="Tahoma" pitchFamily="34" charset="0"/>
              </a:rPr>
              <a:t>Diagram/UZ Leuven</a:t>
            </a:r>
            <a:endParaRPr lang="en-US" sz="1400" i="1" dirty="0">
              <a:solidFill>
                <a:srgbClr val="4C4C4C"/>
              </a:solidFill>
              <a:latin typeface="Tahoma"/>
              <a:cs typeface="Tahoma" pitchFamily="34" charset="0"/>
            </a:endParaRPr>
          </a:p>
        </p:txBody>
      </p:sp>
      <p:grpSp>
        <p:nvGrpSpPr>
          <p:cNvPr id="5" name="Groupe 25"/>
          <p:cNvGrpSpPr>
            <a:grpSpLocks/>
          </p:cNvGrpSpPr>
          <p:nvPr/>
        </p:nvGrpSpPr>
        <p:grpSpPr bwMode="auto">
          <a:xfrm>
            <a:off x="4554977" y="634537"/>
            <a:ext cx="4405312" cy="3100946"/>
            <a:chOff x="4581526" y="605789"/>
            <a:chExt cx="4405389" cy="3101028"/>
          </a:xfrm>
        </p:grpSpPr>
        <p:sp>
          <p:nvSpPr>
            <p:cNvPr id="6" name="Text Box 7"/>
            <p:cNvSpPr txBox="1">
              <a:spLocks noChangeArrowheads="1"/>
            </p:cNvSpPr>
            <p:nvPr/>
          </p:nvSpPr>
          <p:spPr bwMode="auto">
            <a:xfrm>
              <a:off x="4581526" y="605789"/>
              <a:ext cx="4405389" cy="584790"/>
            </a:xfrm>
            <a:prstGeom prst="rect">
              <a:avLst/>
            </a:prstGeom>
            <a:noFill/>
            <a:ln w="19050">
              <a:solidFill>
                <a:schemeClr val="accent1"/>
              </a:solidFill>
              <a:miter lim="800000"/>
              <a:headEnd/>
              <a:tailEnd/>
            </a:ln>
          </p:spPr>
          <p:txBody>
            <a:bodyPr>
              <a:spAutoFit/>
            </a:bodyPr>
            <a:lstStyle/>
            <a:p>
              <a:pPr algn="ctr"/>
              <a:r>
                <a:rPr lang="en-US" sz="1600" dirty="0" smtClean="0">
                  <a:solidFill>
                    <a:srgbClr val="4C4C4C"/>
                  </a:solidFill>
                </a:rPr>
                <a:t>208 </a:t>
              </a:r>
              <a:r>
                <a:rPr lang="ru-RU" sz="1600" dirty="0" smtClean="0">
                  <a:solidFill>
                    <a:srgbClr val="4C4C4C"/>
                  </a:solidFill>
                </a:rPr>
                <a:t>отобраны с октября </a:t>
              </a:r>
              <a:r>
                <a:rPr lang="en-US" sz="1600" dirty="0" smtClean="0">
                  <a:solidFill>
                    <a:srgbClr val="4C4C4C"/>
                  </a:solidFill>
                </a:rPr>
                <a:t>2011 </a:t>
              </a:r>
              <a:r>
                <a:rPr lang="ru-RU" sz="1600" dirty="0" smtClean="0">
                  <a:solidFill>
                    <a:srgbClr val="4C4C4C"/>
                  </a:solidFill>
                </a:rPr>
                <a:t>по апрель </a:t>
              </a:r>
              <a:r>
                <a:rPr lang="en-US" sz="1600" dirty="0" smtClean="0">
                  <a:solidFill>
                    <a:srgbClr val="4C4C4C"/>
                  </a:solidFill>
                </a:rPr>
                <a:t>2013 </a:t>
              </a:r>
              <a:r>
                <a:rPr lang="ru-RU" sz="1600" dirty="0" smtClean="0">
                  <a:solidFill>
                    <a:srgbClr val="4C4C4C"/>
                  </a:solidFill>
                </a:rPr>
                <a:t>в 21 центре</a:t>
              </a:r>
              <a:endParaRPr lang="en-US" sz="1600" dirty="0">
                <a:solidFill>
                  <a:srgbClr val="4C4C4C"/>
                </a:solidFill>
              </a:endParaRPr>
            </a:p>
          </p:txBody>
        </p:sp>
        <p:sp>
          <p:nvSpPr>
            <p:cNvPr id="7" name="Text Box 10"/>
            <p:cNvSpPr txBox="1">
              <a:spLocks noChangeArrowheads="1"/>
            </p:cNvSpPr>
            <p:nvPr/>
          </p:nvSpPr>
          <p:spPr bwMode="auto">
            <a:xfrm>
              <a:off x="7075321" y="1459242"/>
              <a:ext cx="1908968" cy="307777"/>
            </a:xfrm>
            <a:prstGeom prst="rect">
              <a:avLst/>
            </a:prstGeom>
            <a:noFill/>
            <a:ln w="19050">
              <a:solidFill>
                <a:schemeClr val="accent1"/>
              </a:solidFill>
              <a:miter lim="800000"/>
              <a:headEnd/>
              <a:tailEnd/>
            </a:ln>
          </p:spPr>
          <p:txBody>
            <a:bodyPr>
              <a:spAutoFit/>
            </a:bodyPr>
            <a:lstStyle/>
            <a:p>
              <a:pPr algn="ctr"/>
              <a:r>
                <a:rPr lang="ru-RU" sz="1400" dirty="0" smtClean="0">
                  <a:solidFill>
                    <a:srgbClr val="4C4C4C"/>
                  </a:solidFill>
                </a:rPr>
                <a:t>Подгруппа ОКТ</a:t>
              </a:r>
              <a:endParaRPr lang="en-US" sz="1400" dirty="0">
                <a:solidFill>
                  <a:srgbClr val="4C4C4C"/>
                </a:solidFill>
              </a:endParaRPr>
            </a:p>
          </p:txBody>
        </p:sp>
        <p:sp>
          <p:nvSpPr>
            <p:cNvPr id="8" name="Text Box 11"/>
            <p:cNvSpPr txBox="1">
              <a:spLocks noChangeArrowheads="1"/>
            </p:cNvSpPr>
            <p:nvPr/>
          </p:nvSpPr>
          <p:spPr bwMode="auto">
            <a:xfrm>
              <a:off x="4617795" y="2235356"/>
              <a:ext cx="4327601" cy="338563"/>
            </a:xfrm>
            <a:prstGeom prst="rect">
              <a:avLst/>
            </a:prstGeom>
            <a:noFill/>
            <a:ln w="19050">
              <a:solidFill>
                <a:schemeClr val="accent1"/>
              </a:solidFill>
              <a:miter lim="800000"/>
              <a:headEnd/>
              <a:tailEnd/>
            </a:ln>
          </p:spPr>
          <p:txBody>
            <a:bodyPr>
              <a:spAutoFit/>
            </a:bodyPr>
            <a:lstStyle/>
            <a:p>
              <a:pPr algn="ctr"/>
              <a:r>
                <a:rPr lang="ru-RU" sz="1600" dirty="0" smtClean="0">
                  <a:solidFill>
                    <a:srgbClr val="4C4C4C"/>
                  </a:solidFill>
                </a:rPr>
                <a:t>Клинический контроль ч-з 6 мес.</a:t>
              </a:r>
              <a:endParaRPr lang="en-US" sz="1600" dirty="0">
                <a:solidFill>
                  <a:srgbClr val="4C4C4C"/>
                </a:solidFill>
              </a:endParaRPr>
            </a:p>
          </p:txBody>
        </p:sp>
        <p:sp>
          <p:nvSpPr>
            <p:cNvPr id="10" name="Text Box 17"/>
            <p:cNvSpPr txBox="1">
              <a:spLocks noChangeArrowheads="1"/>
            </p:cNvSpPr>
            <p:nvPr/>
          </p:nvSpPr>
          <p:spPr bwMode="auto">
            <a:xfrm>
              <a:off x="5285350" y="3368670"/>
              <a:ext cx="2992490" cy="338147"/>
            </a:xfrm>
            <a:prstGeom prst="rect">
              <a:avLst/>
            </a:prstGeom>
            <a:noFill/>
            <a:ln w="19050">
              <a:solidFill>
                <a:schemeClr val="accent1"/>
              </a:solidFill>
              <a:miter lim="800000"/>
              <a:headEnd/>
              <a:tailEnd/>
            </a:ln>
          </p:spPr>
          <p:txBody>
            <a:bodyPr>
              <a:spAutoFit/>
            </a:bodyPr>
            <a:lstStyle/>
            <a:p>
              <a:pPr algn="ctr"/>
              <a:r>
                <a:rPr lang="ru-RU" sz="1600" dirty="0" smtClean="0">
                  <a:solidFill>
                    <a:srgbClr val="4C4C4C"/>
                  </a:solidFill>
                </a:rPr>
                <a:t>Контроль ч-з </a:t>
              </a:r>
              <a:r>
                <a:rPr lang="en-US" sz="1600" dirty="0" smtClean="0">
                  <a:solidFill>
                    <a:srgbClr val="4C4C4C"/>
                  </a:solidFill>
                </a:rPr>
                <a:t>12 </a:t>
              </a:r>
              <a:r>
                <a:rPr lang="ru-RU" sz="1600" dirty="0" smtClean="0">
                  <a:solidFill>
                    <a:srgbClr val="4C4C4C"/>
                  </a:solidFill>
                </a:rPr>
                <a:t>мес.</a:t>
              </a:r>
              <a:endParaRPr lang="en-US" sz="1600" dirty="0">
                <a:solidFill>
                  <a:srgbClr val="4C4C4C"/>
                </a:solidFill>
              </a:endParaRPr>
            </a:p>
          </p:txBody>
        </p:sp>
        <p:cxnSp>
          <p:nvCxnSpPr>
            <p:cNvPr id="12" name="Connecteur droit avec flèche 20"/>
            <p:cNvCxnSpPr>
              <a:cxnSpLocks noChangeShapeType="1"/>
              <a:stCxn id="6" idx="2"/>
              <a:endCxn id="8" idx="0"/>
            </p:cNvCxnSpPr>
            <p:nvPr/>
          </p:nvCxnSpPr>
          <p:spPr bwMode="auto">
            <a:xfrm flipH="1">
              <a:off x="6781595" y="1190579"/>
              <a:ext cx="2625" cy="1044777"/>
            </a:xfrm>
            <a:prstGeom prst="straightConnector1">
              <a:avLst/>
            </a:prstGeom>
            <a:noFill/>
            <a:ln w="44450" algn="ctr">
              <a:solidFill>
                <a:schemeClr val="tx1"/>
              </a:solidFill>
              <a:round/>
              <a:headEnd/>
              <a:tailEnd type="triangle" w="med" len="med"/>
            </a:ln>
          </p:spPr>
        </p:cxnSp>
        <p:cxnSp>
          <p:nvCxnSpPr>
            <p:cNvPr id="13" name="Forme 24"/>
            <p:cNvCxnSpPr>
              <a:cxnSpLocks noChangeShapeType="1"/>
              <a:stCxn id="6" idx="2"/>
              <a:endCxn id="7" idx="1"/>
            </p:cNvCxnSpPr>
            <p:nvPr/>
          </p:nvCxnSpPr>
          <p:spPr bwMode="auto">
            <a:xfrm rot="16200000" flipH="1">
              <a:off x="6718494" y="1256305"/>
              <a:ext cx="422551" cy="291100"/>
            </a:xfrm>
            <a:prstGeom prst="bentConnector2">
              <a:avLst/>
            </a:prstGeom>
            <a:noFill/>
            <a:ln w="44450" algn="ctr">
              <a:solidFill>
                <a:schemeClr val="tx1"/>
              </a:solidFill>
              <a:round/>
              <a:headEnd/>
              <a:tailEnd type="triangle" w="med" len="med"/>
            </a:ln>
          </p:spPr>
        </p:cxnSp>
        <p:cxnSp>
          <p:nvCxnSpPr>
            <p:cNvPr id="16" name="Connecteur droit avec flèche 20"/>
            <p:cNvCxnSpPr>
              <a:cxnSpLocks noChangeShapeType="1"/>
              <a:stCxn id="8" idx="2"/>
              <a:endCxn id="10" idx="0"/>
            </p:cNvCxnSpPr>
            <p:nvPr/>
          </p:nvCxnSpPr>
          <p:spPr bwMode="auto">
            <a:xfrm>
              <a:off x="6781595" y="2573919"/>
              <a:ext cx="0" cy="794751"/>
            </a:xfrm>
            <a:prstGeom prst="straightConnector1">
              <a:avLst/>
            </a:prstGeom>
            <a:noFill/>
            <a:ln w="44450" algn="ctr">
              <a:solidFill>
                <a:schemeClr val="tx1"/>
              </a:solidFill>
              <a:round/>
              <a:headEnd/>
              <a:tailEnd type="triangle" w="med" len="med"/>
            </a:ln>
          </p:spPr>
        </p:cxnSp>
      </p:grpSp>
      <p:graphicFrame>
        <p:nvGraphicFramePr>
          <p:cNvPr id="17" name="Group 42"/>
          <p:cNvGraphicFramePr>
            <a:graphicFrameLocks/>
          </p:cNvGraphicFramePr>
          <p:nvPr>
            <p:extLst>
              <p:ext uri="{D42A27DB-BD31-4B8C-83A1-F6EECF244321}">
                <p14:modId xmlns:p14="http://schemas.microsoft.com/office/powerpoint/2010/main" xmlns="" val="1179742208"/>
              </p:ext>
            </p:extLst>
          </p:nvPr>
        </p:nvGraphicFramePr>
        <p:xfrm>
          <a:off x="225425" y="3968557"/>
          <a:ext cx="4365820" cy="1701411"/>
        </p:xfrm>
        <a:graphic>
          <a:graphicData uri="http://schemas.openxmlformats.org/drawingml/2006/table">
            <a:tbl>
              <a:tblPr/>
              <a:tblGrid>
                <a:gridCol w="3176542"/>
                <a:gridCol w="1189278"/>
              </a:tblGrid>
              <a:tr h="329811">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noProof="0" dirty="0" smtClean="0">
                          <a:ln>
                            <a:noFill/>
                          </a:ln>
                          <a:solidFill>
                            <a:schemeClr val="bg1"/>
                          </a:solidFill>
                          <a:effectLst/>
                          <a:latin typeface="Tahoma" pitchFamily="34" charset="0"/>
                          <a:ea typeface="MS PGothic" pitchFamily="34" charset="-128"/>
                          <a:cs typeface="Tahoma" pitchFamily="34" charset="0"/>
                        </a:rPr>
                        <a:t>MACE </a:t>
                      </a:r>
                      <a:r>
                        <a:rPr kumimoji="0" lang="ru-RU" sz="1400" b="1" i="0" u="none" strike="noStrike" cap="none" normalizeH="0" baseline="0" noProof="0" dirty="0" smtClean="0">
                          <a:ln>
                            <a:noFill/>
                          </a:ln>
                          <a:solidFill>
                            <a:schemeClr val="bg1"/>
                          </a:solidFill>
                          <a:effectLst/>
                          <a:latin typeface="Tahoma" pitchFamily="34" charset="0"/>
                          <a:ea typeface="MS PGothic" pitchFamily="34" charset="-128"/>
                          <a:cs typeface="Tahoma" pitchFamily="34" charset="0"/>
                        </a:rPr>
                        <a:t>через 6 месяцев</a:t>
                      </a:r>
                      <a:endParaRPr kumimoji="0" lang="en-US" sz="1400" b="1" i="0" u="none" strike="noStrike" cap="none" normalizeH="0" baseline="0" noProof="0" dirty="0" smtClean="0">
                        <a:ln>
                          <a:noFill/>
                        </a:ln>
                        <a:solidFill>
                          <a:schemeClr val="bg1"/>
                        </a:solidFill>
                        <a:effectLst/>
                        <a:latin typeface="Tahoma" pitchFamily="34" charset="0"/>
                        <a:ea typeface="MS PGothic" pitchFamily="34" charset="-128"/>
                        <a:cs typeface="Tahoma" pitchFamily="34"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2634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kern="1200" cap="none" normalizeH="0" baseline="0" noProof="0" dirty="0" smtClean="0">
                          <a:ln>
                            <a:noFill/>
                          </a:ln>
                          <a:solidFill>
                            <a:srgbClr val="4C4C4C"/>
                          </a:solidFill>
                          <a:effectLst/>
                          <a:latin typeface="Tahoma" pitchFamily="34" charset="0"/>
                          <a:ea typeface="MS PGothic" pitchFamily="34" charset="-128"/>
                          <a:cs typeface="Tahoma" pitchFamily="34" charset="0"/>
                        </a:rPr>
                        <a:t>Смерть от кардиальных причин</a:t>
                      </a:r>
                      <a:endParaRPr kumimoji="0" lang="en-US" sz="1200" b="0" i="0" u="none" strike="noStrike" kern="1200" cap="none" normalizeH="0" baseline="0" noProof="0" dirty="0" smtClean="0">
                        <a:ln>
                          <a:noFill/>
                        </a:ln>
                        <a:solidFill>
                          <a:srgbClr val="4C4C4C"/>
                        </a:solidFill>
                        <a:effectLst/>
                        <a:latin typeface="Tahoma" pitchFamily="34" charset="0"/>
                        <a:ea typeface="MS PGothic" pitchFamily="34" charset="-128"/>
                        <a:cs typeface="Tahoma" pitchFamily="34"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4C4C4C"/>
                          </a:solidFill>
                          <a:effectLst/>
                          <a:latin typeface="Tahoma" pitchFamily="34" charset="0"/>
                          <a:ea typeface="MS PGothic" pitchFamily="34" charset="-128"/>
                          <a:cs typeface="Tahoma" pitchFamily="34" charset="0"/>
                        </a:rPr>
                        <a:t>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2634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kern="1200" cap="none" normalizeH="0" baseline="0" noProof="0" dirty="0" smtClean="0">
                          <a:ln>
                            <a:noFill/>
                          </a:ln>
                          <a:solidFill>
                            <a:srgbClr val="4C4C4C"/>
                          </a:solidFill>
                          <a:effectLst/>
                          <a:latin typeface="Tahoma" pitchFamily="34" charset="0"/>
                          <a:ea typeface="MS PGothic" pitchFamily="34" charset="-128"/>
                          <a:cs typeface="Tahoma" pitchFamily="34" charset="0"/>
                        </a:rPr>
                        <a:t>Срочное АКШ</a:t>
                      </a:r>
                      <a:endParaRPr kumimoji="0" lang="en-US" sz="1200" b="0" i="0" u="none" strike="noStrike" kern="1200" cap="none" normalizeH="0" baseline="0" noProof="0" dirty="0" smtClean="0">
                        <a:ln>
                          <a:noFill/>
                        </a:ln>
                        <a:solidFill>
                          <a:srgbClr val="4C4C4C"/>
                        </a:solidFill>
                        <a:effectLst/>
                        <a:latin typeface="Tahoma" pitchFamily="34" charset="0"/>
                        <a:ea typeface="MS PGothic" pitchFamily="34" charset="-128"/>
                        <a:cs typeface="Tahoma" pitchFamily="34"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4C4C4C"/>
                          </a:solidFill>
                          <a:effectLst/>
                          <a:latin typeface="Tahoma" pitchFamily="34" charset="0"/>
                          <a:ea typeface="MS PGothic" pitchFamily="34" charset="-128"/>
                          <a:cs typeface="Tahoma" pitchFamily="34" charset="0"/>
                        </a:rPr>
                        <a:t>0</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2634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kern="1200" cap="none" normalizeH="0" baseline="0" noProof="0" dirty="0" smtClean="0">
                          <a:ln>
                            <a:noFill/>
                          </a:ln>
                          <a:solidFill>
                            <a:srgbClr val="4C4C4C"/>
                          </a:solidFill>
                          <a:effectLst/>
                          <a:latin typeface="Tahoma" pitchFamily="34" charset="0"/>
                          <a:ea typeface="MS PGothic" pitchFamily="34" charset="-128"/>
                          <a:cs typeface="Tahoma" pitchFamily="34" charset="0"/>
                        </a:rPr>
                        <a:t>ИМ в целевом сосуде</a:t>
                      </a:r>
                      <a:endParaRPr kumimoji="0" lang="en-US" sz="1200" b="0" i="0" u="none" strike="noStrike" kern="1200" cap="none" normalizeH="0" baseline="0" noProof="0" dirty="0" smtClean="0">
                        <a:ln>
                          <a:noFill/>
                        </a:ln>
                        <a:solidFill>
                          <a:srgbClr val="4C4C4C"/>
                        </a:solidFill>
                        <a:effectLst/>
                        <a:latin typeface="Tahoma" pitchFamily="34" charset="0"/>
                        <a:ea typeface="MS PGothic" pitchFamily="34" charset="-128"/>
                        <a:cs typeface="Tahoma" pitchFamily="34"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200" u="none" strike="noStrike" cap="none" normalizeH="0" baseline="0" dirty="0" smtClean="0">
                          <a:ln>
                            <a:noFill/>
                          </a:ln>
                          <a:effectLst/>
                        </a:rPr>
                        <a:t>9</a:t>
                      </a:r>
                      <a:endParaRPr kumimoji="0" lang="fr-FR" sz="1200" b="0" i="0" u="none" strike="noStrike" cap="none" normalizeH="0" baseline="0" dirty="0" smtClean="0">
                        <a:ln>
                          <a:noFill/>
                        </a:ln>
                        <a:solidFill>
                          <a:srgbClr val="4C4C4C"/>
                        </a:solidFill>
                        <a:effectLst/>
                        <a:latin typeface="Tahoma" pitchFamily="34" charset="0"/>
                        <a:ea typeface="MS PGothic" pitchFamily="34" charset="-128"/>
                        <a:cs typeface="Tahoma" pitchFamily="34"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2634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noProof="0" dirty="0" smtClean="0">
                          <a:ln>
                            <a:noFill/>
                          </a:ln>
                          <a:solidFill>
                            <a:srgbClr val="4C4C4C"/>
                          </a:solidFill>
                          <a:effectLst/>
                          <a:latin typeface="Tahoma" pitchFamily="34" charset="0"/>
                          <a:ea typeface="MS PGothic" pitchFamily="34" charset="-128"/>
                          <a:cs typeface="Tahoma" pitchFamily="34" charset="0"/>
                        </a:rPr>
                        <a:t>TLR</a:t>
                      </a:r>
                      <a:r>
                        <a:rPr kumimoji="0" lang="ru-RU" sz="1200" b="0" i="0" u="none" strike="noStrike" kern="1200" cap="none" normalizeH="0" baseline="0" noProof="0" dirty="0" smtClean="0">
                          <a:ln>
                            <a:noFill/>
                          </a:ln>
                          <a:solidFill>
                            <a:srgbClr val="4C4C4C"/>
                          </a:solidFill>
                          <a:effectLst/>
                          <a:latin typeface="Tahoma" pitchFamily="34" charset="0"/>
                          <a:ea typeface="MS PGothic" pitchFamily="34" charset="-128"/>
                          <a:cs typeface="Tahoma" pitchFamily="34" charset="0"/>
                        </a:rPr>
                        <a:t> по клиническим показаниям</a:t>
                      </a:r>
                      <a:endParaRPr kumimoji="0" lang="en-US" sz="1200" b="0" i="0" u="none" strike="noStrike" kern="1200" cap="none" normalizeH="0" baseline="0" noProof="0" dirty="0" smtClean="0">
                        <a:ln>
                          <a:noFill/>
                        </a:ln>
                        <a:solidFill>
                          <a:srgbClr val="4C4C4C"/>
                        </a:solidFill>
                        <a:effectLst/>
                        <a:latin typeface="Tahoma" pitchFamily="34" charset="0"/>
                        <a:ea typeface="MS PGothic" pitchFamily="34" charset="-128"/>
                        <a:cs typeface="Tahoma" pitchFamily="34" charset="0"/>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rgbClr val="4C4C4C"/>
                          </a:solidFill>
                          <a:effectLst/>
                          <a:latin typeface="Tahoma" pitchFamily="34" charset="0"/>
                          <a:ea typeface="MS PGothic" pitchFamily="34" charset="-128"/>
                          <a:cs typeface="Tahoma" pitchFamily="34" charset="0"/>
                        </a:rPr>
                        <a:t>11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2634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noProof="0" dirty="0" smtClean="0">
                          <a:ln>
                            <a:noFill/>
                          </a:ln>
                          <a:solidFill>
                            <a:srgbClr val="4C4C4C"/>
                          </a:solidFill>
                          <a:effectLst/>
                          <a:latin typeface="Tahoma" pitchFamily="34" charset="0"/>
                          <a:ea typeface="MS PGothic" pitchFamily="34" charset="-128"/>
                          <a:cs typeface="Tahoma" pitchFamily="34" charset="0"/>
                        </a:rPr>
                        <a:t>Общее </a:t>
                      </a:r>
                      <a:r>
                        <a:rPr kumimoji="0" lang="en-US" sz="1200" b="1" i="0" u="none" strike="noStrike" cap="none" normalizeH="0" baseline="0" noProof="0" dirty="0" smtClean="0">
                          <a:ln>
                            <a:noFill/>
                          </a:ln>
                          <a:solidFill>
                            <a:srgbClr val="4C4C4C"/>
                          </a:solidFill>
                          <a:effectLst/>
                          <a:latin typeface="Tahoma" pitchFamily="34" charset="0"/>
                          <a:ea typeface="MS PGothic" pitchFamily="34" charset="-128"/>
                          <a:cs typeface="Tahoma" pitchFamily="34" charset="0"/>
                        </a:rPr>
                        <a:t>MACE</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200" b="1" i="0" u="none" strike="noStrike" cap="none" normalizeH="0" baseline="0" dirty="0" smtClean="0">
                          <a:ln>
                            <a:noFill/>
                          </a:ln>
                          <a:solidFill>
                            <a:srgbClr val="4C4C4C"/>
                          </a:solidFill>
                          <a:effectLst/>
                          <a:latin typeface="Tahoma" pitchFamily="34" charset="0"/>
                          <a:ea typeface="MS PGothic" pitchFamily="34" charset="-128"/>
                          <a:cs typeface="Tahoma" pitchFamily="34" charset="0"/>
                        </a:rPr>
                        <a:t>21  (10.1%)</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bl>
          </a:graphicData>
        </a:graphic>
      </p:graphicFrame>
      <p:sp>
        <p:nvSpPr>
          <p:cNvPr id="18" name="TextBox 17"/>
          <p:cNvSpPr txBox="1">
            <a:spLocks noChangeArrowheads="1"/>
          </p:cNvSpPr>
          <p:nvPr/>
        </p:nvSpPr>
        <p:spPr bwMode="auto">
          <a:xfrm>
            <a:off x="171635" y="5720499"/>
            <a:ext cx="4243388" cy="646331"/>
          </a:xfrm>
          <a:prstGeom prst="rect">
            <a:avLst/>
          </a:prstGeom>
          <a:noFill/>
          <a:ln w="9525">
            <a:noFill/>
            <a:miter lim="800000"/>
            <a:headEnd/>
            <a:tailEnd/>
          </a:ln>
        </p:spPr>
        <p:txBody>
          <a:bodyPr wrap="square">
            <a:spAutoFit/>
          </a:bodyPr>
          <a:lstStyle/>
          <a:p>
            <a:pPr marL="285750" indent="-285750">
              <a:buFont typeface="Arial" panose="020B0604020202020204" pitchFamily="34" charset="0"/>
              <a:buChar char="•"/>
            </a:pPr>
            <a:r>
              <a:rPr lang="fr-FR" sz="1100" dirty="0" smtClean="0">
                <a:solidFill>
                  <a:srgbClr val="4C4C4C"/>
                </a:solidFill>
              </a:rPr>
              <a:t>BBC + NORDIC 1 – Simple : ≈ 10% MACE</a:t>
            </a:r>
          </a:p>
          <a:p>
            <a:pPr marL="285750" indent="-285750">
              <a:buFont typeface="Arial" panose="020B0604020202020204" pitchFamily="34" charset="0"/>
              <a:buChar char="•"/>
            </a:pPr>
            <a:r>
              <a:rPr lang="fr-FR" sz="1100" dirty="0" smtClean="0">
                <a:solidFill>
                  <a:srgbClr val="4C4C4C"/>
                </a:solidFill>
              </a:rPr>
              <a:t>BBC 1 + NORDIC 1 – </a:t>
            </a:r>
            <a:r>
              <a:rPr lang="fr-FR" sz="1100" dirty="0" err="1" smtClean="0">
                <a:solidFill>
                  <a:srgbClr val="4C4C4C"/>
                </a:solidFill>
              </a:rPr>
              <a:t>Complex</a:t>
            </a:r>
            <a:r>
              <a:rPr lang="fr-FR" sz="1100" dirty="0" smtClean="0">
                <a:solidFill>
                  <a:srgbClr val="4C4C4C"/>
                </a:solidFill>
              </a:rPr>
              <a:t> : </a:t>
            </a:r>
            <a:r>
              <a:rPr lang="fr-FR" sz="1100" dirty="0">
                <a:solidFill>
                  <a:srgbClr val="4C4C4C"/>
                </a:solidFill>
              </a:rPr>
              <a:t>≈ </a:t>
            </a:r>
            <a:r>
              <a:rPr lang="fr-FR" sz="1100" dirty="0" smtClean="0">
                <a:solidFill>
                  <a:srgbClr val="4C4C4C"/>
                </a:solidFill>
              </a:rPr>
              <a:t>17% </a:t>
            </a:r>
            <a:r>
              <a:rPr lang="fr-FR" sz="1100" dirty="0">
                <a:solidFill>
                  <a:srgbClr val="4C4C4C"/>
                </a:solidFill>
              </a:rPr>
              <a:t>MACE</a:t>
            </a:r>
            <a:endParaRPr lang="fr-FR" sz="1100" dirty="0" smtClean="0">
              <a:solidFill>
                <a:srgbClr val="4C4C4C"/>
              </a:solidFill>
            </a:endParaRPr>
          </a:p>
          <a:p>
            <a:pPr marL="285750" indent="-285750">
              <a:buFont typeface="Arial" panose="020B0604020202020204" pitchFamily="34" charset="0"/>
              <a:buChar char="•"/>
            </a:pPr>
            <a:endParaRPr lang="fr-FR" sz="1400" dirty="0">
              <a:solidFill>
                <a:srgbClr val="4C4C4C"/>
              </a:solidFill>
            </a:endParaRPr>
          </a:p>
        </p:txBody>
      </p:sp>
      <p:cxnSp>
        <p:nvCxnSpPr>
          <p:cNvPr id="37" name="Straight Arrow Connector 36"/>
          <p:cNvCxnSpPr>
            <a:stCxn id="7" idx="2"/>
          </p:cNvCxnSpPr>
          <p:nvPr/>
        </p:nvCxnSpPr>
        <p:spPr>
          <a:xfrm>
            <a:off x="8003196" y="1795736"/>
            <a:ext cx="7463" cy="509582"/>
          </a:xfrm>
          <a:prstGeom prst="straightConnector1">
            <a:avLst/>
          </a:prstGeom>
          <a:noFill/>
          <a:ln w="44450" algn="ctr">
            <a:solidFill>
              <a:schemeClr val="tx1"/>
            </a:solidFill>
            <a:round/>
            <a:headEnd/>
            <a:tailEnd type="triangle" w="med" len="med"/>
          </a:ln>
        </p:spPr>
      </p:cxnSp>
      <p:pic>
        <p:nvPicPr>
          <p:cNvPr id="38" name="Bild 82"/>
          <p:cNvPicPr>
            <a:picLocks noChangeAspect="1" noChangeArrowheads="1"/>
          </p:cNvPicPr>
          <p:nvPr/>
        </p:nvPicPr>
        <p:blipFill>
          <a:blip r:embed="rId4" cstate="print"/>
          <a:srcRect b="20065"/>
          <a:stretch>
            <a:fillRect/>
          </a:stretch>
        </p:blipFill>
        <p:spPr bwMode="auto">
          <a:xfrm>
            <a:off x="4986787" y="3797305"/>
            <a:ext cx="3541690" cy="2337317"/>
          </a:xfrm>
          <a:prstGeom prst="rect">
            <a:avLst/>
          </a:prstGeom>
          <a:noFill/>
          <a:ln w="9525">
            <a:noFill/>
            <a:miter lim="800000"/>
            <a:headEnd/>
            <a:tailEnd/>
          </a:ln>
        </p:spPr>
      </p:pic>
      <p:sp>
        <p:nvSpPr>
          <p:cNvPr id="39" name="ZoneTexte 5"/>
          <p:cNvSpPr txBox="1">
            <a:spLocks noChangeArrowheads="1"/>
          </p:cNvSpPr>
          <p:nvPr/>
        </p:nvSpPr>
        <p:spPr bwMode="auto">
          <a:xfrm>
            <a:off x="5707063" y="2695575"/>
            <a:ext cx="1042987" cy="261938"/>
          </a:xfrm>
          <a:prstGeom prst="rect">
            <a:avLst/>
          </a:prstGeom>
          <a:noFill/>
          <a:ln w="9525">
            <a:noFill/>
            <a:miter lim="800000"/>
            <a:headEnd/>
            <a:tailEnd/>
          </a:ln>
        </p:spPr>
        <p:txBody>
          <a:bodyPr>
            <a:spAutoFit/>
          </a:bodyPr>
          <a:lstStyle/>
          <a:p>
            <a:pPr algn="ctr"/>
            <a:r>
              <a:rPr lang="en-US" sz="1100"/>
              <a:t>P=0,81</a:t>
            </a:r>
            <a:endParaRPr lang="fr-FR" sz="1100"/>
          </a:p>
        </p:txBody>
      </p:sp>
      <p:sp>
        <p:nvSpPr>
          <p:cNvPr id="40" name="ZoneTexte 6"/>
          <p:cNvSpPr txBox="1">
            <a:spLocks noChangeArrowheads="1"/>
          </p:cNvSpPr>
          <p:nvPr/>
        </p:nvSpPr>
        <p:spPr bwMode="auto">
          <a:xfrm>
            <a:off x="5455265" y="6102051"/>
            <a:ext cx="2565493" cy="461665"/>
          </a:xfrm>
          <a:prstGeom prst="rect">
            <a:avLst/>
          </a:prstGeom>
          <a:noFill/>
          <a:ln w="9525">
            <a:noFill/>
            <a:miter lim="800000"/>
            <a:headEnd/>
            <a:tailEnd/>
          </a:ln>
        </p:spPr>
        <p:txBody>
          <a:bodyPr wrap="square">
            <a:spAutoFit/>
          </a:bodyPr>
          <a:lstStyle/>
          <a:p>
            <a:pPr algn="r"/>
            <a:r>
              <a:rPr lang="ru-RU" sz="1200" dirty="0" smtClean="0"/>
              <a:t>Без </a:t>
            </a:r>
            <a:r>
              <a:rPr lang="ru-RU" sz="1200" dirty="0" err="1" smtClean="0"/>
              <a:t>киссинга</a:t>
            </a:r>
            <a:endParaRPr lang="en-US" sz="1200" dirty="0"/>
          </a:p>
          <a:p>
            <a:pPr algn="r"/>
            <a:r>
              <a:rPr lang="ru-RU" sz="1200" dirty="0" smtClean="0"/>
              <a:t>С </a:t>
            </a:r>
            <a:r>
              <a:rPr lang="ru-RU" sz="1200" dirty="0" err="1" smtClean="0"/>
              <a:t>киссингом</a:t>
            </a:r>
            <a:endParaRPr lang="fr-FR" sz="1200" dirty="0"/>
          </a:p>
        </p:txBody>
      </p:sp>
      <p:cxnSp>
        <p:nvCxnSpPr>
          <p:cNvPr id="41" name="Connecteur droit 8"/>
          <p:cNvCxnSpPr/>
          <p:nvPr/>
        </p:nvCxnSpPr>
        <p:spPr>
          <a:xfrm>
            <a:off x="8012260" y="6237655"/>
            <a:ext cx="404765"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42" name="Connecteur droit 9"/>
          <p:cNvCxnSpPr/>
          <p:nvPr/>
        </p:nvCxnSpPr>
        <p:spPr>
          <a:xfrm>
            <a:off x="8020758" y="6410157"/>
            <a:ext cx="404765"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xmlns="" val="72511876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1228"/>
            <a:ext cx="8229600" cy="1236554"/>
          </a:xfrm>
        </p:spPr>
        <p:txBody>
          <a:bodyPr/>
          <a:lstStyle/>
          <a:p>
            <a:pPr algn="ctr"/>
            <a:r>
              <a:rPr lang="ru-RU" sz="4000" dirty="0" smtClean="0">
                <a:latin typeface="+mj-lt"/>
              </a:rPr>
              <a:t>Решение дилеммы выбора размера </a:t>
            </a:r>
            <a:r>
              <a:rPr lang="ru-RU" sz="4000" dirty="0" err="1" smtClean="0">
                <a:latin typeface="+mj-lt"/>
              </a:rPr>
              <a:t>стента</a:t>
            </a:r>
            <a:endParaRPr lang="fr-FR" sz="4000" dirty="0">
              <a:latin typeface="+mj-lt"/>
            </a:endParaRPr>
          </a:p>
        </p:txBody>
      </p:sp>
      <p:sp>
        <p:nvSpPr>
          <p:cNvPr id="5" name="Slide Number Placeholder 4"/>
          <p:cNvSpPr>
            <a:spLocks noGrp="1"/>
          </p:cNvSpPr>
          <p:nvPr>
            <p:ph type="sldNum" sz="quarter" idx="11"/>
          </p:nvPr>
        </p:nvSpPr>
        <p:spPr/>
        <p:txBody>
          <a:bodyPr/>
          <a:lstStyle/>
          <a:p>
            <a:pPr>
              <a:defRPr/>
            </a:pPr>
            <a:fld id="{CB850343-8971-D443-952F-BD1C465A9BEC}" type="slidenum">
              <a:rPr lang="fr-FR" smtClean="0"/>
              <a:pPr>
                <a:defRPr/>
              </a:pPr>
              <a:t>3</a:t>
            </a:fld>
            <a:endParaRPr lang="fr-FR" dirty="0"/>
          </a:p>
        </p:txBody>
      </p:sp>
    </p:spTree>
    <p:extLst>
      <p:ext uri="{BB962C8B-B14F-4D97-AF65-F5344CB8AC3E}">
        <p14:creationId xmlns:p14="http://schemas.microsoft.com/office/powerpoint/2010/main" xmlns="" val="9718531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292021" y="959272"/>
          <a:ext cx="8688468" cy="4286731"/>
        </p:xfrm>
        <a:graphic>
          <a:graphicData uri="http://schemas.openxmlformats.org/drawingml/2006/table">
            <a:tbl>
              <a:tblPr firstRow="1" bandRow="1">
                <a:tableStyleId>{5C22544A-7EE6-4342-B048-85BDC9FD1C3A}</a:tableStyleId>
              </a:tblPr>
              <a:tblGrid>
                <a:gridCol w="1687694"/>
                <a:gridCol w="1325609"/>
                <a:gridCol w="777279"/>
                <a:gridCol w="1175308"/>
                <a:gridCol w="2044410"/>
                <a:gridCol w="1678168"/>
              </a:tblGrid>
              <a:tr h="383319">
                <a:tc>
                  <a:txBody>
                    <a:bodyPr/>
                    <a:lstStyle/>
                    <a:p>
                      <a:r>
                        <a:rPr lang="ru-RU" sz="1400" dirty="0" smtClean="0">
                          <a:latin typeface="Tahoma" pitchFamily="34" charset="0"/>
                          <a:ea typeface="Tahoma" pitchFamily="34" charset="0"/>
                          <a:cs typeface="Tahoma" pitchFamily="34" charset="0"/>
                        </a:rPr>
                        <a:t>Исследование</a:t>
                      </a:r>
                      <a:endParaRPr lang="en-AU" sz="1400" b="0" dirty="0">
                        <a:latin typeface="Tahoma" pitchFamily="34" charset="0"/>
                        <a:ea typeface="Tahoma" pitchFamily="34" charset="0"/>
                        <a:cs typeface="Tahoma" pitchFamily="34" charset="0"/>
                      </a:endParaRPr>
                    </a:p>
                  </a:txBody>
                  <a:tcPr anchor="ctr"/>
                </a:tc>
                <a:tc>
                  <a:txBody>
                    <a:bodyPr/>
                    <a:lstStyle/>
                    <a:p>
                      <a:r>
                        <a:rPr lang="ru-RU" sz="1400" dirty="0" smtClean="0">
                          <a:latin typeface="Tahoma" pitchFamily="34" charset="0"/>
                          <a:ea typeface="Tahoma" pitchFamily="34" charset="0"/>
                          <a:cs typeface="Tahoma" pitchFamily="34" charset="0"/>
                        </a:rPr>
                        <a:t>Показания</a:t>
                      </a:r>
                      <a:endParaRPr lang="en-AU" sz="1400" b="0" dirty="0">
                        <a:latin typeface="Tahoma" pitchFamily="34" charset="0"/>
                        <a:ea typeface="Tahoma" pitchFamily="34" charset="0"/>
                        <a:cs typeface="Tahoma" pitchFamily="34" charset="0"/>
                      </a:endParaRPr>
                    </a:p>
                  </a:txBody>
                  <a:tcPr anchor="ctr"/>
                </a:tc>
                <a:tc>
                  <a:txBody>
                    <a:bodyPr/>
                    <a:lstStyle/>
                    <a:p>
                      <a:r>
                        <a:rPr lang="ru-RU" sz="1400" dirty="0" err="1" smtClean="0">
                          <a:latin typeface="Tahoma" pitchFamily="34" charset="0"/>
                          <a:ea typeface="Tahoma" pitchFamily="34" charset="0"/>
                          <a:cs typeface="Tahoma" pitchFamily="34" charset="0"/>
                        </a:rPr>
                        <a:t>Стент</a:t>
                      </a:r>
                      <a:endParaRPr lang="en-AU" sz="1400" b="0" dirty="0">
                        <a:latin typeface="Tahoma" pitchFamily="34" charset="0"/>
                        <a:ea typeface="Tahoma" pitchFamily="34" charset="0"/>
                        <a:cs typeface="Tahoma" pitchFamily="34" charset="0"/>
                      </a:endParaRPr>
                    </a:p>
                  </a:txBody>
                  <a:tcPr anchor="ctr"/>
                </a:tc>
                <a:tc>
                  <a:txBody>
                    <a:bodyPr/>
                    <a:lstStyle/>
                    <a:p>
                      <a:r>
                        <a:rPr lang="ru-RU" sz="1400" dirty="0" smtClean="0">
                          <a:latin typeface="Tahoma" pitchFamily="34" charset="0"/>
                          <a:ea typeface="Tahoma" pitchFamily="34" charset="0"/>
                          <a:cs typeface="Tahoma" pitchFamily="34" charset="0"/>
                        </a:rPr>
                        <a:t>Контроль</a:t>
                      </a:r>
                      <a:endParaRPr lang="en-AU" sz="1400" b="0" dirty="0">
                        <a:latin typeface="Tahoma" pitchFamily="34" charset="0"/>
                        <a:ea typeface="Tahoma" pitchFamily="34" charset="0"/>
                        <a:cs typeface="Tahoma" pitchFamily="34" charset="0"/>
                      </a:endParaRPr>
                    </a:p>
                  </a:txBody>
                  <a:tcPr anchor="ctr"/>
                </a:tc>
                <a:tc>
                  <a:txBody>
                    <a:bodyPr/>
                    <a:lstStyle/>
                    <a:p>
                      <a:r>
                        <a:rPr lang="ru-RU" sz="1400" dirty="0" smtClean="0">
                          <a:latin typeface="Tahoma" pitchFamily="34" charset="0"/>
                          <a:ea typeface="Tahoma" pitchFamily="34" charset="0"/>
                          <a:cs typeface="Tahoma" pitchFamily="34" charset="0"/>
                        </a:rPr>
                        <a:t>Выводы</a:t>
                      </a:r>
                      <a:endParaRPr lang="en-AU" sz="1400" b="0" dirty="0">
                        <a:latin typeface="Tahoma" pitchFamily="34" charset="0"/>
                        <a:ea typeface="Tahoma" pitchFamily="34" charset="0"/>
                        <a:cs typeface="Tahoma" pitchFamily="34" charset="0"/>
                      </a:endParaRPr>
                    </a:p>
                  </a:txBody>
                  <a:tcPr anchor="ctr"/>
                </a:tc>
                <a:tc>
                  <a:txBody>
                    <a:bodyPr/>
                    <a:lstStyle/>
                    <a:p>
                      <a:r>
                        <a:rPr lang="en-AU" sz="1400" dirty="0" smtClean="0">
                          <a:latin typeface="Tahoma" pitchFamily="34" charset="0"/>
                          <a:ea typeface="Tahoma" pitchFamily="34" charset="0"/>
                          <a:cs typeface="Tahoma" pitchFamily="34" charset="0"/>
                        </a:rPr>
                        <a:t>MACE</a:t>
                      </a:r>
                      <a:endParaRPr lang="en-AU" sz="1400" b="0" dirty="0">
                        <a:latin typeface="Tahoma" pitchFamily="34" charset="0"/>
                        <a:ea typeface="Tahoma" pitchFamily="34" charset="0"/>
                        <a:cs typeface="Tahoma" pitchFamily="34" charset="0"/>
                      </a:endParaRPr>
                    </a:p>
                  </a:txBody>
                  <a:tcPr anchor="ctr"/>
                </a:tc>
              </a:tr>
              <a:tr h="689619">
                <a:tc>
                  <a:txBody>
                    <a:bodyPr/>
                    <a:lstStyle/>
                    <a:p>
                      <a:r>
                        <a:rPr lang="en-AU" sz="1400" b="1" smtClean="0">
                          <a:latin typeface="Tahoma" pitchFamily="34" charset="0"/>
                          <a:ea typeface="Tahoma" pitchFamily="34" charset="0"/>
                          <a:cs typeface="Tahoma" pitchFamily="34" charset="0"/>
                        </a:rPr>
                        <a:t>APPOSITION I</a:t>
                      </a:r>
                      <a:endParaRPr lang="en-AU" sz="1400" b="1" dirty="0">
                        <a:solidFill>
                          <a:schemeClr val="tx1"/>
                        </a:solidFill>
                        <a:latin typeface="Tahoma" pitchFamily="34" charset="0"/>
                        <a:ea typeface="Tahoma" pitchFamily="34" charset="0"/>
                        <a:cs typeface="Tahoma" pitchFamily="34" charset="0"/>
                      </a:endParaRPr>
                    </a:p>
                  </a:txBody>
                  <a:tcPr anchor="ctr"/>
                </a:tc>
                <a:tc>
                  <a:txBody>
                    <a:bodyPr/>
                    <a:lstStyle/>
                    <a:p>
                      <a:pPr algn="ctr"/>
                      <a:r>
                        <a:rPr lang="en-AU" sz="1400" dirty="0" smtClean="0">
                          <a:latin typeface="Tahoma" pitchFamily="34" charset="0"/>
                          <a:ea typeface="Tahoma" pitchFamily="34" charset="0"/>
                          <a:cs typeface="Tahoma" pitchFamily="34" charset="0"/>
                        </a:rPr>
                        <a:t>25 </a:t>
                      </a:r>
                      <a:r>
                        <a:rPr lang="ru-RU" sz="1400" dirty="0" smtClean="0">
                          <a:latin typeface="Tahoma" pitchFamily="34" charset="0"/>
                          <a:ea typeface="Tahoma" pitchFamily="34" charset="0"/>
                          <a:cs typeface="Tahoma" pitchFamily="34" charset="0"/>
                        </a:rPr>
                        <a:t>больных</a:t>
                      </a:r>
                      <a:r>
                        <a:rPr lang="ru-RU" sz="1400" baseline="0" dirty="0" smtClean="0">
                          <a:latin typeface="Tahoma" pitchFamily="34" charset="0"/>
                          <a:ea typeface="Tahoma" pitchFamily="34" charset="0"/>
                          <a:cs typeface="Tahoma" pitchFamily="34" charset="0"/>
                        </a:rPr>
                        <a:t> с ИМ (</a:t>
                      </a:r>
                      <a:r>
                        <a:rPr lang="en-US" sz="1400" baseline="0" dirty="0" smtClean="0">
                          <a:latin typeface="Tahoma" pitchFamily="34" charset="0"/>
                          <a:ea typeface="Tahoma" pitchFamily="34" charset="0"/>
                          <a:cs typeface="Tahoma" pitchFamily="34" charset="0"/>
                        </a:rPr>
                        <a:t>STEMI)</a:t>
                      </a:r>
                      <a:endParaRPr lang="en-AU" sz="1400" dirty="0">
                        <a:solidFill>
                          <a:schemeClr val="tx1"/>
                        </a:solidFill>
                        <a:latin typeface="Tahoma" pitchFamily="34" charset="0"/>
                        <a:ea typeface="Tahoma" pitchFamily="34" charset="0"/>
                        <a:cs typeface="Tahoma" pitchFamily="34" charset="0"/>
                      </a:endParaRPr>
                    </a:p>
                  </a:txBody>
                  <a:tcPr anchor="ctr"/>
                </a:tc>
                <a:tc>
                  <a:txBody>
                    <a:bodyPr/>
                    <a:lstStyle/>
                    <a:p>
                      <a:pPr algn="ctr"/>
                      <a:r>
                        <a:rPr lang="en-AU" sz="1400" smtClean="0">
                          <a:latin typeface="Tahoma" pitchFamily="34" charset="0"/>
                          <a:ea typeface="Tahoma" pitchFamily="34" charset="0"/>
                          <a:cs typeface="Tahoma" pitchFamily="34" charset="0"/>
                        </a:rPr>
                        <a:t>BMS</a:t>
                      </a:r>
                      <a:endParaRPr lang="en-AU" sz="1400" dirty="0">
                        <a:solidFill>
                          <a:schemeClr val="tx1"/>
                        </a:solidFill>
                        <a:latin typeface="Tahoma" pitchFamily="34" charset="0"/>
                        <a:ea typeface="Tahoma" pitchFamily="34" charset="0"/>
                        <a:cs typeface="Tahoma" pitchFamily="34" charset="0"/>
                      </a:endParaRPr>
                    </a:p>
                  </a:txBody>
                  <a:tcPr anchor="ctr"/>
                </a:tc>
                <a:tc>
                  <a:txBody>
                    <a:bodyPr/>
                    <a:lstStyle/>
                    <a:p>
                      <a:pPr algn="ctr"/>
                      <a:r>
                        <a:rPr lang="en-AU" sz="1400" baseline="0" dirty="0" smtClean="0">
                          <a:latin typeface="Tahoma" pitchFamily="34" charset="0"/>
                          <a:ea typeface="Tahoma" pitchFamily="34" charset="0"/>
                          <a:cs typeface="Tahoma" pitchFamily="34" charset="0"/>
                        </a:rPr>
                        <a:t>12 </a:t>
                      </a:r>
                      <a:r>
                        <a:rPr lang="ru-RU" sz="1400" baseline="0" dirty="0" smtClean="0">
                          <a:latin typeface="Tahoma" pitchFamily="34" charset="0"/>
                          <a:ea typeface="Tahoma" pitchFamily="34" charset="0"/>
                          <a:cs typeface="Tahoma" pitchFamily="34" charset="0"/>
                        </a:rPr>
                        <a:t>мес.</a:t>
                      </a:r>
                      <a:endParaRPr lang="en-AU" sz="1400" dirty="0">
                        <a:solidFill>
                          <a:schemeClr val="tx1"/>
                        </a:solidFill>
                        <a:latin typeface="Tahoma" pitchFamily="34" charset="0"/>
                        <a:ea typeface="Tahoma" pitchFamily="34" charset="0"/>
                        <a:cs typeface="Tahoma" pitchFamily="34" charset="0"/>
                      </a:endParaRPr>
                    </a:p>
                  </a:txBody>
                  <a:tcPr anchor="ctr"/>
                </a:tc>
                <a:tc>
                  <a:txBody>
                    <a:bodyPr/>
                    <a:lstStyle/>
                    <a:p>
                      <a:pPr algn="ctr"/>
                      <a:r>
                        <a:rPr lang="ru-RU" sz="1100" baseline="0" dirty="0" smtClean="0">
                          <a:solidFill>
                            <a:schemeClr val="tx1"/>
                          </a:solidFill>
                          <a:latin typeface="Tahoma" pitchFamily="34" charset="0"/>
                          <a:ea typeface="Tahoma" pitchFamily="34" charset="0"/>
                          <a:cs typeface="Tahoma" pitchFamily="34" charset="0"/>
                        </a:rPr>
                        <a:t>Площадь просвета артерии </a:t>
                      </a:r>
                    </a:p>
                    <a:p>
                      <a:pPr algn="ctr"/>
                      <a:r>
                        <a:rPr lang="ru-RU" sz="1100" baseline="0" dirty="0" smtClean="0">
                          <a:solidFill>
                            <a:schemeClr val="tx1"/>
                          </a:solidFill>
                          <a:latin typeface="Tahoma" pitchFamily="34" charset="0"/>
                          <a:ea typeface="Tahoma" pitchFamily="34" charset="0"/>
                          <a:cs typeface="Tahoma" pitchFamily="34" charset="0"/>
                        </a:rPr>
                        <a:t>ч-з 3 </a:t>
                      </a:r>
                      <a:r>
                        <a:rPr lang="ru-RU" sz="1100" baseline="0" dirty="0" err="1" smtClean="0">
                          <a:solidFill>
                            <a:schemeClr val="tx1"/>
                          </a:solidFill>
                          <a:latin typeface="Tahoma" pitchFamily="34" charset="0"/>
                          <a:ea typeface="Tahoma" pitchFamily="34" charset="0"/>
                          <a:cs typeface="Tahoma" pitchFamily="34" charset="0"/>
                        </a:rPr>
                        <a:t>сут</a:t>
                      </a:r>
                      <a:r>
                        <a:rPr lang="ru-RU" sz="1100" baseline="0" dirty="0" smtClean="0">
                          <a:solidFill>
                            <a:schemeClr val="tx1"/>
                          </a:solidFill>
                          <a:latin typeface="Tahoma" pitchFamily="34" charset="0"/>
                          <a:ea typeface="Tahoma" pitchFamily="34" charset="0"/>
                          <a:cs typeface="Tahoma" pitchFamily="34" charset="0"/>
                        </a:rPr>
                        <a:t>. увеличивается на </a:t>
                      </a:r>
                      <a:r>
                        <a:rPr lang="en-AU" sz="1100" dirty="0" smtClean="0">
                          <a:solidFill>
                            <a:schemeClr val="tx1"/>
                          </a:solidFill>
                          <a:latin typeface="Tahoma" pitchFamily="34" charset="0"/>
                          <a:ea typeface="Tahoma" pitchFamily="34" charset="0"/>
                          <a:cs typeface="Tahoma" pitchFamily="34" charset="0"/>
                        </a:rPr>
                        <a:t>19%</a:t>
                      </a:r>
                      <a:r>
                        <a:rPr lang="ru-RU" sz="1100" dirty="0" smtClean="0">
                          <a:solidFill>
                            <a:schemeClr val="tx1"/>
                          </a:solidFill>
                          <a:latin typeface="Tahoma" pitchFamily="34" charset="0"/>
                          <a:ea typeface="Tahoma" pitchFamily="34" charset="0"/>
                          <a:cs typeface="Tahoma" pitchFamily="34" charset="0"/>
                        </a:rPr>
                        <a:t>,</a:t>
                      </a:r>
                      <a:r>
                        <a:rPr lang="ru-RU" sz="1100" baseline="0" dirty="0" smtClean="0">
                          <a:solidFill>
                            <a:schemeClr val="tx1"/>
                          </a:solidFill>
                          <a:latin typeface="Tahoma" pitchFamily="34" charset="0"/>
                          <a:ea typeface="Tahoma" pitchFamily="34" charset="0"/>
                          <a:cs typeface="Tahoma" pitchFamily="34" charset="0"/>
                        </a:rPr>
                        <a:t> </a:t>
                      </a:r>
                      <a:r>
                        <a:rPr lang="ru-RU" sz="1100" baseline="0" dirty="0" err="1" smtClean="0">
                          <a:solidFill>
                            <a:schemeClr val="tx1"/>
                          </a:solidFill>
                          <a:latin typeface="Tahoma" pitchFamily="34" charset="0"/>
                          <a:ea typeface="Tahoma" pitchFamily="34" charset="0"/>
                          <a:cs typeface="Tahoma" pitchFamily="34" charset="0"/>
                        </a:rPr>
                        <a:t>стент</a:t>
                      </a:r>
                      <a:r>
                        <a:rPr lang="ru-RU" sz="1100" baseline="0" dirty="0" smtClean="0">
                          <a:solidFill>
                            <a:schemeClr val="tx1"/>
                          </a:solidFill>
                          <a:latin typeface="Tahoma" pitchFamily="34" charset="0"/>
                          <a:ea typeface="Tahoma" pitchFamily="34" charset="0"/>
                          <a:cs typeface="Tahoma" pitchFamily="34" charset="0"/>
                        </a:rPr>
                        <a:t> продолжает расширяться</a:t>
                      </a:r>
                      <a:endParaRPr lang="en-AU" sz="1100" dirty="0">
                        <a:solidFill>
                          <a:schemeClr val="tx1"/>
                        </a:solidFill>
                        <a:latin typeface="Tahoma" pitchFamily="34" charset="0"/>
                        <a:ea typeface="Tahoma" pitchFamily="34" charset="0"/>
                        <a:cs typeface="Tahoma" pitchFamily="34" charset="0"/>
                      </a:endParaRPr>
                    </a:p>
                  </a:txBody>
                  <a:tcPr anchor="ctr"/>
                </a:tc>
                <a:tc>
                  <a:txBody>
                    <a:bodyPr/>
                    <a:lstStyle/>
                    <a:p>
                      <a:pPr algn="ctr"/>
                      <a:r>
                        <a:rPr lang="ru-RU" sz="1400" dirty="0" smtClean="0">
                          <a:solidFill>
                            <a:schemeClr val="tx1"/>
                          </a:solidFill>
                          <a:latin typeface="Tahoma" pitchFamily="34" charset="0"/>
                          <a:ea typeface="Tahoma" pitchFamily="34" charset="0"/>
                          <a:cs typeface="Tahoma" pitchFamily="34" charset="0"/>
                        </a:rPr>
                        <a:t>Не</a:t>
                      </a:r>
                      <a:r>
                        <a:rPr lang="ru-RU" sz="1400" baseline="0" dirty="0" smtClean="0">
                          <a:solidFill>
                            <a:schemeClr val="tx1"/>
                          </a:solidFill>
                          <a:latin typeface="Tahoma" pitchFamily="34" charset="0"/>
                          <a:ea typeface="Tahoma" pitchFamily="34" charset="0"/>
                          <a:cs typeface="Tahoma" pitchFamily="34" charset="0"/>
                        </a:rPr>
                        <a:t> исследовалось</a:t>
                      </a:r>
                      <a:endParaRPr lang="en-AU" sz="1400" dirty="0">
                        <a:solidFill>
                          <a:schemeClr val="tx1"/>
                        </a:solidFill>
                        <a:latin typeface="Tahoma" pitchFamily="34" charset="0"/>
                        <a:ea typeface="Tahoma" pitchFamily="34" charset="0"/>
                        <a:cs typeface="Tahoma" pitchFamily="34" charset="0"/>
                      </a:endParaRPr>
                    </a:p>
                  </a:txBody>
                  <a:tcPr anchor="ctr"/>
                </a:tc>
              </a:tr>
              <a:tr h="672532">
                <a:tc>
                  <a:txBody>
                    <a:bodyPr/>
                    <a:lstStyle/>
                    <a:p>
                      <a:r>
                        <a:rPr lang="en-AU" sz="1400" b="1" smtClean="0">
                          <a:latin typeface="Tahoma" pitchFamily="34" charset="0"/>
                          <a:ea typeface="Tahoma" pitchFamily="34" charset="0"/>
                          <a:cs typeface="Tahoma" pitchFamily="34" charset="0"/>
                        </a:rPr>
                        <a:t>APPOSITION </a:t>
                      </a:r>
                      <a:r>
                        <a:rPr lang="en-AU" sz="1400" b="1" baseline="0" smtClean="0">
                          <a:latin typeface="Tahoma" pitchFamily="34" charset="0"/>
                          <a:ea typeface="Tahoma" pitchFamily="34" charset="0"/>
                          <a:cs typeface="Tahoma" pitchFamily="34" charset="0"/>
                        </a:rPr>
                        <a:t>II</a:t>
                      </a:r>
                      <a:endParaRPr lang="en-AU" sz="1400" b="1" dirty="0">
                        <a:solidFill>
                          <a:schemeClr val="tx1"/>
                        </a:solidFill>
                        <a:latin typeface="Tahoma" pitchFamily="34" charset="0"/>
                        <a:ea typeface="Tahoma" pitchFamily="34" charset="0"/>
                        <a:cs typeface="Tahoma" pitchFamily="34" charset="0"/>
                      </a:endParaRPr>
                    </a:p>
                  </a:txBody>
                  <a:tcPr anchor="ctr"/>
                </a:tc>
                <a:tc>
                  <a:txBody>
                    <a:bodyPr/>
                    <a:lstStyle/>
                    <a:p>
                      <a:pPr algn="ctr"/>
                      <a:r>
                        <a:rPr lang="ru-RU" sz="1400" dirty="0" smtClean="0">
                          <a:latin typeface="Tahoma" pitchFamily="34" charset="0"/>
                          <a:ea typeface="Tahoma" pitchFamily="34" charset="0"/>
                          <a:cs typeface="Tahoma" pitchFamily="34" charset="0"/>
                        </a:rPr>
                        <a:t>43</a:t>
                      </a:r>
                      <a:r>
                        <a:rPr lang="en-AU" sz="1400" dirty="0" smtClean="0">
                          <a:latin typeface="Tahoma" pitchFamily="34" charset="0"/>
                          <a:ea typeface="Tahoma" pitchFamily="34" charset="0"/>
                          <a:cs typeface="Tahoma" pitchFamily="34" charset="0"/>
                        </a:rPr>
                        <a:t> </a:t>
                      </a:r>
                      <a:r>
                        <a:rPr lang="ru-RU" sz="1400" dirty="0" smtClean="0">
                          <a:latin typeface="Tahoma" pitchFamily="34" charset="0"/>
                          <a:ea typeface="Tahoma" pitchFamily="34" charset="0"/>
                          <a:cs typeface="Tahoma" pitchFamily="34" charset="0"/>
                        </a:rPr>
                        <a:t>больных</a:t>
                      </a:r>
                      <a:r>
                        <a:rPr lang="ru-RU" sz="1400" baseline="0" dirty="0" smtClean="0">
                          <a:latin typeface="Tahoma" pitchFamily="34" charset="0"/>
                          <a:ea typeface="Tahoma" pitchFamily="34" charset="0"/>
                          <a:cs typeface="Tahoma" pitchFamily="34" charset="0"/>
                        </a:rPr>
                        <a:t> с ИМ (</a:t>
                      </a:r>
                      <a:r>
                        <a:rPr lang="en-US" sz="1400" baseline="0" dirty="0" smtClean="0">
                          <a:latin typeface="Tahoma" pitchFamily="34" charset="0"/>
                          <a:ea typeface="Tahoma" pitchFamily="34" charset="0"/>
                          <a:cs typeface="Tahoma" pitchFamily="34" charset="0"/>
                        </a:rPr>
                        <a:t>STEMI)</a:t>
                      </a:r>
                      <a:r>
                        <a:rPr lang="ru-RU" sz="1400" baseline="0" dirty="0" smtClean="0">
                          <a:latin typeface="Tahoma" pitchFamily="34" charset="0"/>
                          <a:ea typeface="Tahoma" pitchFamily="34" charset="0"/>
                          <a:cs typeface="Tahoma" pitchFamily="34" charset="0"/>
                        </a:rPr>
                        <a:t> </a:t>
                      </a:r>
                      <a:r>
                        <a:rPr lang="ru-RU" sz="1400" b="1" baseline="0" dirty="0" err="1" smtClean="0">
                          <a:latin typeface="Tahoma" pitchFamily="34" charset="0"/>
                          <a:ea typeface="Tahoma" pitchFamily="34" charset="0"/>
                          <a:cs typeface="Tahoma" pitchFamily="34" charset="0"/>
                        </a:rPr>
                        <a:t>рандомиз</a:t>
                      </a:r>
                      <a:r>
                        <a:rPr lang="ru-RU" sz="1400" b="1" baseline="0" dirty="0" smtClean="0">
                          <a:latin typeface="Tahoma" pitchFamily="34" charset="0"/>
                          <a:ea typeface="Tahoma" pitchFamily="34" charset="0"/>
                          <a:cs typeface="Tahoma" pitchFamily="34" charset="0"/>
                        </a:rPr>
                        <a:t>.</a:t>
                      </a:r>
                      <a:endParaRPr lang="en-AU" sz="1400" b="1" dirty="0">
                        <a:solidFill>
                          <a:schemeClr val="tx1"/>
                        </a:solidFill>
                        <a:latin typeface="Tahoma" pitchFamily="34" charset="0"/>
                        <a:ea typeface="Tahoma" pitchFamily="34" charset="0"/>
                        <a:cs typeface="Tahoma" pitchFamily="34" charset="0"/>
                      </a:endParaRPr>
                    </a:p>
                  </a:txBody>
                  <a:tcPr anchor="ctr"/>
                </a:tc>
                <a:tc>
                  <a:txBody>
                    <a:bodyPr/>
                    <a:lstStyle/>
                    <a:p>
                      <a:pPr algn="ctr"/>
                      <a:r>
                        <a:rPr lang="en-AU" sz="1400" dirty="0" smtClean="0">
                          <a:latin typeface="Tahoma" pitchFamily="34" charset="0"/>
                          <a:ea typeface="Tahoma" pitchFamily="34" charset="0"/>
                          <a:cs typeface="Tahoma" pitchFamily="34" charset="0"/>
                        </a:rPr>
                        <a:t>BMS</a:t>
                      </a:r>
                      <a:endParaRPr lang="en-AU" sz="1400" dirty="0">
                        <a:solidFill>
                          <a:schemeClr val="tx1"/>
                        </a:solidFill>
                        <a:latin typeface="Tahoma" pitchFamily="34" charset="0"/>
                        <a:ea typeface="Tahoma" pitchFamily="34" charset="0"/>
                        <a:cs typeface="Tahoma" pitchFamily="34" charset="0"/>
                      </a:endParaRPr>
                    </a:p>
                  </a:txBody>
                  <a:tcPr anchor="ctr"/>
                </a:tc>
                <a:tc>
                  <a:txBody>
                    <a:bodyPr/>
                    <a:lstStyle/>
                    <a:p>
                      <a:pPr algn="ctr"/>
                      <a:r>
                        <a:rPr lang="en-AU" sz="1400" dirty="0" smtClean="0">
                          <a:latin typeface="Tahoma" pitchFamily="34" charset="0"/>
                          <a:ea typeface="Tahoma" pitchFamily="34" charset="0"/>
                          <a:cs typeface="Tahoma" pitchFamily="34" charset="0"/>
                        </a:rPr>
                        <a:t>12 </a:t>
                      </a:r>
                      <a:r>
                        <a:rPr lang="ru-RU" sz="1400" dirty="0" smtClean="0">
                          <a:latin typeface="Tahoma" pitchFamily="34" charset="0"/>
                          <a:ea typeface="Tahoma" pitchFamily="34" charset="0"/>
                          <a:cs typeface="Tahoma" pitchFamily="34" charset="0"/>
                        </a:rPr>
                        <a:t>мес.</a:t>
                      </a:r>
                      <a:endParaRPr lang="en-AU" sz="1400" dirty="0">
                        <a:solidFill>
                          <a:schemeClr val="tx1"/>
                        </a:solidFill>
                        <a:latin typeface="Tahoma" pitchFamily="34" charset="0"/>
                        <a:ea typeface="Tahoma" pitchFamily="34" charset="0"/>
                        <a:cs typeface="Tahoma" pitchFamily="34" charset="0"/>
                      </a:endParaRPr>
                    </a:p>
                  </a:txBody>
                  <a:tcPr anchor="ctr"/>
                </a:tc>
                <a:tc>
                  <a:txBody>
                    <a:bodyPr/>
                    <a:lstStyle/>
                    <a:p>
                      <a:pPr algn="ctr"/>
                      <a:r>
                        <a:rPr lang="ru-RU" sz="1100" dirty="0" smtClean="0">
                          <a:solidFill>
                            <a:schemeClr val="tx1"/>
                          </a:solidFill>
                          <a:latin typeface="Tahoma" pitchFamily="34" charset="0"/>
                          <a:ea typeface="Tahoma" pitchFamily="34" charset="0"/>
                          <a:cs typeface="Tahoma" pitchFamily="34" charset="0"/>
                        </a:rPr>
                        <a:t>Ч-з 3 </a:t>
                      </a:r>
                      <a:r>
                        <a:rPr lang="ru-RU" sz="1100" dirty="0" err="1" smtClean="0">
                          <a:solidFill>
                            <a:schemeClr val="tx1"/>
                          </a:solidFill>
                          <a:latin typeface="Tahoma" pitchFamily="34" charset="0"/>
                          <a:ea typeface="Tahoma" pitchFamily="34" charset="0"/>
                          <a:cs typeface="Tahoma" pitchFamily="34" charset="0"/>
                        </a:rPr>
                        <a:t>сут</a:t>
                      </a:r>
                      <a:r>
                        <a:rPr lang="ru-RU" sz="1100" dirty="0" smtClean="0">
                          <a:solidFill>
                            <a:schemeClr val="tx1"/>
                          </a:solidFill>
                          <a:latin typeface="Tahoma" pitchFamily="34" charset="0"/>
                          <a:ea typeface="Tahoma" pitchFamily="34" charset="0"/>
                          <a:cs typeface="Tahoma" pitchFamily="34" charset="0"/>
                        </a:rPr>
                        <a:t>. частота </a:t>
                      </a:r>
                      <a:r>
                        <a:rPr lang="ru-RU" sz="1100" dirty="0" err="1" smtClean="0">
                          <a:solidFill>
                            <a:schemeClr val="tx1"/>
                          </a:solidFill>
                          <a:latin typeface="Tahoma" pitchFamily="34" charset="0"/>
                          <a:ea typeface="Tahoma" pitchFamily="34" charset="0"/>
                          <a:cs typeface="Tahoma" pitchFamily="34" charset="0"/>
                        </a:rPr>
                        <a:t>малапозиции</a:t>
                      </a:r>
                      <a:r>
                        <a:rPr lang="ru-RU" sz="1100" dirty="0" smtClean="0">
                          <a:solidFill>
                            <a:schemeClr val="tx1"/>
                          </a:solidFill>
                          <a:latin typeface="Tahoma" pitchFamily="34" charset="0"/>
                          <a:ea typeface="Tahoma" pitchFamily="34" charset="0"/>
                          <a:cs typeface="Tahoma" pitchFamily="34" charset="0"/>
                        </a:rPr>
                        <a:t> в контроле</a:t>
                      </a:r>
                      <a:r>
                        <a:rPr lang="ru-RU" sz="1100" baseline="0" dirty="0" smtClean="0">
                          <a:solidFill>
                            <a:schemeClr val="tx1"/>
                          </a:solidFill>
                          <a:latin typeface="Tahoma" pitchFamily="34" charset="0"/>
                          <a:ea typeface="Tahoma" pitchFamily="34" charset="0"/>
                          <a:cs typeface="Tahoma" pitchFamily="34" charset="0"/>
                        </a:rPr>
                        <a:t> 28% и </a:t>
                      </a:r>
                      <a:r>
                        <a:rPr lang="en-AU" sz="1100" dirty="0" smtClean="0">
                          <a:solidFill>
                            <a:schemeClr val="tx1"/>
                          </a:solidFill>
                          <a:latin typeface="Tahoma" pitchFamily="34" charset="0"/>
                          <a:ea typeface="Tahoma" pitchFamily="34" charset="0"/>
                          <a:cs typeface="Tahoma" pitchFamily="34" charset="0"/>
                        </a:rPr>
                        <a:t>0% </a:t>
                      </a:r>
                      <a:r>
                        <a:rPr lang="ru-RU" sz="1100" dirty="0" smtClean="0">
                          <a:solidFill>
                            <a:schemeClr val="tx1"/>
                          </a:solidFill>
                          <a:latin typeface="Tahoma" pitchFamily="34" charset="0"/>
                          <a:ea typeface="Tahoma" pitchFamily="34" charset="0"/>
                          <a:cs typeface="Tahoma" pitchFamily="34" charset="0"/>
                        </a:rPr>
                        <a:t>- в группе </a:t>
                      </a:r>
                      <a:r>
                        <a:rPr lang="en-AU" sz="1100" dirty="0" smtClean="0">
                          <a:solidFill>
                            <a:schemeClr val="tx1"/>
                          </a:solidFill>
                          <a:latin typeface="Tahoma" pitchFamily="34" charset="0"/>
                          <a:ea typeface="Tahoma" pitchFamily="34" charset="0"/>
                          <a:cs typeface="Tahoma" pitchFamily="34" charset="0"/>
                        </a:rPr>
                        <a:t>STENTYS</a:t>
                      </a:r>
                      <a:endParaRPr lang="en-AU" sz="1100" dirty="0">
                        <a:solidFill>
                          <a:schemeClr val="tx1"/>
                        </a:solidFill>
                        <a:latin typeface="Tahoma" pitchFamily="34" charset="0"/>
                        <a:ea typeface="Tahoma" pitchFamily="34" charset="0"/>
                        <a:cs typeface="Tahoma" pitchFamily="34" charset="0"/>
                      </a:endParaRPr>
                    </a:p>
                  </a:txBody>
                  <a:tcPr anchor="ctr"/>
                </a:tc>
                <a:tc>
                  <a:txBody>
                    <a:bodyPr/>
                    <a:lstStyle/>
                    <a:p>
                      <a:pPr algn="ctr"/>
                      <a:r>
                        <a:rPr lang="en-AU" sz="1400" smtClean="0">
                          <a:solidFill>
                            <a:schemeClr val="tx1"/>
                          </a:solidFill>
                          <a:latin typeface="Tahoma" pitchFamily="34" charset="0"/>
                          <a:ea typeface="Tahoma" pitchFamily="34" charset="0"/>
                          <a:cs typeface="Tahoma" pitchFamily="34" charset="0"/>
                        </a:rPr>
                        <a:t>4.7%</a:t>
                      </a:r>
                      <a:endParaRPr lang="en-AU" sz="1400" dirty="0">
                        <a:solidFill>
                          <a:schemeClr val="tx1"/>
                        </a:solidFill>
                        <a:latin typeface="Tahoma" pitchFamily="34" charset="0"/>
                        <a:ea typeface="Tahoma" pitchFamily="34" charset="0"/>
                        <a:cs typeface="Tahoma" pitchFamily="34" charset="0"/>
                      </a:endParaRPr>
                    </a:p>
                  </a:txBody>
                  <a:tcPr anchor="ctr"/>
                </a:tc>
              </a:tr>
              <a:tr h="672532">
                <a:tc>
                  <a:txBody>
                    <a:bodyPr/>
                    <a:lstStyle/>
                    <a:p>
                      <a:r>
                        <a:rPr lang="en-AU" sz="1400" b="1" dirty="0" smtClean="0">
                          <a:latin typeface="Tahoma" pitchFamily="34" charset="0"/>
                          <a:ea typeface="Tahoma" pitchFamily="34" charset="0"/>
                          <a:cs typeface="Tahoma" pitchFamily="34" charset="0"/>
                        </a:rPr>
                        <a:t>APPOSITION III</a:t>
                      </a:r>
                      <a:endParaRPr lang="en-AU" sz="1400" b="1" dirty="0">
                        <a:solidFill>
                          <a:schemeClr val="tx1"/>
                        </a:solidFill>
                        <a:latin typeface="Tahoma" pitchFamily="34" charset="0"/>
                        <a:ea typeface="Tahoma" pitchFamily="34" charset="0"/>
                        <a:cs typeface="Tahoma" pitchFamily="34" charset="0"/>
                      </a:endParaRPr>
                    </a:p>
                  </a:txBody>
                  <a:tcPr anchor="ctr"/>
                </a:tc>
                <a:tc>
                  <a:txBody>
                    <a:bodyPr/>
                    <a:lstStyle/>
                    <a:p>
                      <a:pPr algn="ctr"/>
                      <a:r>
                        <a:rPr lang="ru-RU" sz="1400" dirty="0" smtClean="0">
                          <a:latin typeface="Tahoma" pitchFamily="34" charset="0"/>
                          <a:ea typeface="Tahoma" pitchFamily="34" charset="0"/>
                          <a:cs typeface="Tahoma" pitchFamily="34" charset="0"/>
                        </a:rPr>
                        <a:t>1000</a:t>
                      </a:r>
                      <a:r>
                        <a:rPr lang="en-AU" sz="1400" dirty="0" smtClean="0">
                          <a:latin typeface="Tahoma" pitchFamily="34" charset="0"/>
                          <a:ea typeface="Tahoma" pitchFamily="34" charset="0"/>
                          <a:cs typeface="Tahoma" pitchFamily="34" charset="0"/>
                        </a:rPr>
                        <a:t> </a:t>
                      </a:r>
                      <a:r>
                        <a:rPr lang="ru-RU" sz="1400" dirty="0" smtClean="0">
                          <a:latin typeface="Tahoma" pitchFamily="34" charset="0"/>
                          <a:ea typeface="Tahoma" pitchFamily="34" charset="0"/>
                          <a:cs typeface="Tahoma" pitchFamily="34" charset="0"/>
                        </a:rPr>
                        <a:t>больных</a:t>
                      </a:r>
                      <a:r>
                        <a:rPr lang="ru-RU" sz="1400" baseline="0" dirty="0" smtClean="0">
                          <a:latin typeface="Tahoma" pitchFamily="34" charset="0"/>
                          <a:ea typeface="Tahoma" pitchFamily="34" charset="0"/>
                          <a:cs typeface="Tahoma" pitchFamily="34" charset="0"/>
                        </a:rPr>
                        <a:t> с ИМ (</a:t>
                      </a:r>
                      <a:r>
                        <a:rPr lang="en-US" sz="1400" baseline="0" dirty="0" smtClean="0">
                          <a:latin typeface="Tahoma" pitchFamily="34" charset="0"/>
                          <a:ea typeface="Tahoma" pitchFamily="34" charset="0"/>
                          <a:cs typeface="Tahoma" pitchFamily="34" charset="0"/>
                        </a:rPr>
                        <a:t>STEMI)</a:t>
                      </a:r>
                      <a:endParaRPr lang="en-AU" sz="1400" dirty="0">
                        <a:solidFill>
                          <a:schemeClr val="tx1"/>
                        </a:solidFill>
                        <a:latin typeface="Tahoma" pitchFamily="34" charset="0"/>
                        <a:ea typeface="Tahoma" pitchFamily="34" charset="0"/>
                        <a:cs typeface="Tahoma" pitchFamily="34" charset="0"/>
                      </a:endParaRPr>
                    </a:p>
                  </a:txBody>
                  <a:tcPr anchor="ctr"/>
                </a:tc>
                <a:tc>
                  <a:txBody>
                    <a:bodyPr/>
                    <a:lstStyle/>
                    <a:p>
                      <a:pPr algn="ctr"/>
                      <a:r>
                        <a:rPr lang="en-AU" sz="1400" dirty="0" smtClean="0">
                          <a:latin typeface="Tahoma" pitchFamily="34" charset="0"/>
                          <a:ea typeface="Tahoma" pitchFamily="34" charset="0"/>
                          <a:cs typeface="Tahoma" pitchFamily="34" charset="0"/>
                        </a:rPr>
                        <a:t>BMS/</a:t>
                      </a:r>
                      <a:br>
                        <a:rPr lang="en-AU" sz="1400" dirty="0" smtClean="0">
                          <a:latin typeface="Tahoma" pitchFamily="34" charset="0"/>
                          <a:ea typeface="Tahoma" pitchFamily="34" charset="0"/>
                          <a:cs typeface="Tahoma" pitchFamily="34" charset="0"/>
                        </a:rPr>
                      </a:br>
                      <a:r>
                        <a:rPr lang="en-AU" sz="1400" dirty="0" smtClean="0">
                          <a:latin typeface="Tahoma" pitchFamily="34" charset="0"/>
                          <a:ea typeface="Tahoma" pitchFamily="34" charset="0"/>
                          <a:cs typeface="Tahoma" pitchFamily="34" charset="0"/>
                        </a:rPr>
                        <a:t>PES</a:t>
                      </a:r>
                      <a:endParaRPr lang="en-AU" sz="1400" dirty="0">
                        <a:solidFill>
                          <a:schemeClr val="tx1"/>
                        </a:solidFill>
                        <a:latin typeface="Tahoma" pitchFamily="34" charset="0"/>
                        <a:ea typeface="Tahoma" pitchFamily="34" charset="0"/>
                        <a:cs typeface="Tahoma" pitchFamily="34" charset="0"/>
                      </a:endParaRPr>
                    </a:p>
                  </a:txBody>
                  <a:tcPr anchor="ctr"/>
                </a:tc>
                <a:tc>
                  <a:txBody>
                    <a:bodyPr/>
                    <a:lstStyle/>
                    <a:p>
                      <a:pPr algn="ctr"/>
                      <a:r>
                        <a:rPr lang="en-AU" sz="1400" dirty="0" smtClean="0">
                          <a:latin typeface="Tahoma" pitchFamily="34" charset="0"/>
                          <a:ea typeface="Tahoma" pitchFamily="34" charset="0"/>
                          <a:cs typeface="Tahoma" pitchFamily="34" charset="0"/>
                        </a:rPr>
                        <a:t>30 </a:t>
                      </a:r>
                      <a:r>
                        <a:rPr lang="ru-RU" sz="1400" dirty="0" smtClean="0">
                          <a:latin typeface="Tahoma" pitchFamily="34" charset="0"/>
                          <a:ea typeface="Tahoma" pitchFamily="34" charset="0"/>
                          <a:cs typeface="Tahoma" pitchFamily="34" charset="0"/>
                        </a:rPr>
                        <a:t>дней</a:t>
                      </a:r>
                      <a:endParaRPr lang="en-AU" sz="1400" dirty="0">
                        <a:solidFill>
                          <a:schemeClr val="tx1"/>
                        </a:solidFill>
                        <a:latin typeface="Tahoma" pitchFamily="34" charset="0"/>
                        <a:ea typeface="Tahoma" pitchFamily="34" charset="0"/>
                        <a:cs typeface="Tahoma" pitchFamily="34" charset="0"/>
                      </a:endParaRPr>
                    </a:p>
                  </a:txBody>
                  <a:tcPr anchor="ctr"/>
                </a:tc>
                <a:tc>
                  <a:txBody>
                    <a:bodyPr/>
                    <a:lstStyle/>
                    <a:p>
                      <a:pPr algn="ctr"/>
                      <a:r>
                        <a:rPr lang="ru-RU" sz="1100" dirty="0" smtClean="0">
                          <a:solidFill>
                            <a:schemeClr val="tx1"/>
                          </a:solidFill>
                          <a:latin typeface="Tahoma" pitchFamily="34" charset="0"/>
                          <a:ea typeface="Tahoma" pitchFamily="34" charset="0"/>
                          <a:cs typeface="Tahoma" pitchFamily="34" charset="0"/>
                        </a:rPr>
                        <a:t>Низкая</a:t>
                      </a:r>
                      <a:r>
                        <a:rPr lang="ru-RU" sz="1100" baseline="0" dirty="0" smtClean="0">
                          <a:solidFill>
                            <a:schemeClr val="tx1"/>
                          </a:solidFill>
                          <a:latin typeface="Tahoma" pitchFamily="34" charset="0"/>
                          <a:ea typeface="Tahoma" pitchFamily="34" charset="0"/>
                          <a:cs typeface="Tahoma" pitchFamily="34" charset="0"/>
                        </a:rPr>
                        <a:t> частота смерти от кардиальных причин и </a:t>
                      </a:r>
                      <a:r>
                        <a:rPr lang="en-AU" sz="1100" dirty="0" smtClean="0">
                          <a:solidFill>
                            <a:schemeClr val="tx1"/>
                          </a:solidFill>
                          <a:latin typeface="Tahoma" pitchFamily="34" charset="0"/>
                          <a:ea typeface="Tahoma" pitchFamily="34" charset="0"/>
                          <a:cs typeface="Tahoma" pitchFamily="34" charset="0"/>
                        </a:rPr>
                        <a:t>MACE</a:t>
                      </a:r>
                      <a:endParaRPr lang="en-AU" sz="1100" dirty="0">
                        <a:solidFill>
                          <a:schemeClr val="tx1"/>
                        </a:solidFill>
                        <a:latin typeface="Tahoma" pitchFamily="34" charset="0"/>
                        <a:ea typeface="Tahoma" pitchFamily="34" charset="0"/>
                        <a:cs typeface="Tahoma" pitchFamily="34" charset="0"/>
                      </a:endParaRPr>
                    </a:p>
                  </a:txBody>
                  <a:tcPr anchor="ctr"/>
                </a:tc>
                <a:tc>
                  <a:txBody>
                    <a:bodyPr/>
                    <a:lstStyle/>
                    <a:p>
                      <a:pPr lvl="0" algn="ctr"/>
                      <a:r>
                        <a:rPr lang="en-AU" sz="1400" smtClean="0">
                          <a:solidFill>
                            <a:schemeClr val="tx1"/>
                          </a:solidFill>
                          <a:latin typeface="Tahoma" pitchFamily="34" charset="0"/>
                          <a:ea typeface="Tahoma" pitchFamily="34" charset="0"/>
                          <a:cs typeface="Tahoma" pitchFamily="34" charset="0"/>
                        </a:rPr>
                        <a:t>1.2% c-death</a:t>
                      </a:r>
                    </a:p>
                    <a:p>
                      <a:pPr algn="ctr"/>
                      <a:r>
                        <a:rPr lang="en-AU" sz="1400" smtClean="0">
                          <a:solidFill>
                            <a:schemeClr val="tx1"/>
                          </a:solidFill>
                          <a:latin typeface="Tahoma" pitchFamily="34" charset="0"/>
                          <a:ea typeface="Tahoma" pitchFamily="34" charset="0"/>
                          <a:cs typeface="Tahoma" pitchFamily="34" charset="0"/>
                        </a:rPr>
                        <a:t>3.5% MACE</a:t>
                      </a:r>
                      <a:r>
                        <a:rPr lang="en-AU" sz="1400" baseline="30000" smtClean="0">
                          <a:solidFill>
                            <a:schemeClr val="tx1"/>
                          </a:solidFill>
                          <a:latin typeface="Tahoma" pitchFamily="34" charset="0"/>
                          <a:ea typeface="Tahoma" pitchFamily="34" charset="0"/>
                          <a:cs typeface="Tahoma" pitchFamily="34" charset="0"/>
                        </a:rPr>
                        <a:t>*</a:t>
                      </a:r>
                      <a:endParaRPr lang="en-AU" sz="1400" baseline="30000" dirty="0">
                        <a:solidFill>
                          <a:schemeClr val="tx1"/>
                        </a:solidFill>
                        <a:latin typeface="Tahoma" pitchFamily="34" charset="0"/>
                        <a:ea typeface="Tahoma" pitchFamily="34" charset="0"/>
                        <a:cs typeface="Tahoma" pitchFamily="34" charset="0"/>
                      </a:endParaRPr>
                    </a:p>
                  </a:txBody>
                  <a:tcPr anchor="ctr"/>
                </a:tc>
              </a:tr>
              <a:tr h="689619">
                <a:tc>
                  <a:txBody>
                    <a:bodyPr/>
                    <a:lstStyle/>
                    <a:p>
                      <a:r>
                        <a:rPr lang="en-AU" sz="1400" b="1" dirty="0" smtClean="0">
                          <a:solidFill>
                            <a:schemeClr val="tx1"/>
                          </a:solidFill>
                          <a:latin typeface="Tahoma" pitchFamily="34" charset="0"/>
                          <a:ea typeface="Tahoma" pitchFamily="34" charset="0"/>
                          <a:cs typeface="Tahoma" pitchFamily="34" charset="0"/>
                        </a:rPr>
                        <a:t>APPOSITION</a:t>
                      </a:r>
                      <a:r>
                        <a:rPr lang="en-AU" sz="1400" b="1" baseline="0" dirty="0" smtClean="0">
                          <a:solidFill>
                            <a:schemeClr val="tx1"/>
                          </a:solidFill>
                          <a:latin typeface="Tahoma" pitchFamily="34" charset="0"/>
                          <a:ea typeface="Tahoma" pitchFamily="34" charset="0"/>
                          <a:cs typeface="Tahoma" pitchFamily="34" charset="0"/>
                        </a:rPr>
                        <a:t> III</a:t>
                      </a:r>
                      <a:endParaRPr lang="en-AU" sz="1400" b="1" dirty="0">
                        <a:solidFill>
                          <a:schemeClr val="tx1"/>
                        </a:solidFill>
                        <a:latin typeface="Tahoma" pitchFamily="34" charset="0"/>
                        <a:ea typeface="Tahoma" pitchFamily="34" charset="0"/>
                        <a:cs typeface="Tahoma" pitchFamily="34" charset="0"/>
                      </a:endParaRPr>
                    </a:p>
                  </a:txBody>
                  <a:tcPr anchor="ctr"/>
                </a:tc>
                <a:tc>
                  <a:txBody>
                    <a:bodyPr/>
                    <a:lstStyle/>
                    <a:p>
                      <a:pPr algn="ctr"/>
                      <a:r>
                        <a:rPr lang="ru-RU" sz="1400" dirty="0" smtClean="0">
                          <a:latin typeface="Tahoma" pitchFamily="34" charset="0"/>
                          <a:ea typeface="Tahoma" pitchFamily="34" charset="0"/>
                          <a:cs typeface="Tahoma" pitchFamily="34" charset="0"/>
                        </a:rPr>
                        <a:t>1000</a:t>
                      </a:r>
                      <a:r>
                        <a:rPr lang="en-AU" sz="1400" dirty="0" smtClean="0">
                          <a:latin typeface="Tahoma" pitchFamily="34" charset="0"/>
                          <a:ea typeface="Tahoma" pitchFamily="34" charset="0"/>
                          <a:cs typeface="Tahoma" pitchFamily="34" charset="0"/>
                        </a:rPr>
                        <a:t> </a:t>
                      </a:r>
                      <a:r>
                        <a:rPr lang="ru-RU" sz="1400" dirty="0" smtClean="0">
                          <a:latin typeface="Tahoma" pitchFamily="34" charset="0"/>
                          <a:ea typeface="Tahoma" pitchFamily="34" charset="0"/>
                          <a:cs typeface="Tahoma" pitchFamily="34" charset="0"/>
                        </a:rPr>
                        <a:t>больных</a:t>
                      </a:r>
                      <a:r>
                        <a:rPr lang="ru-RU" sz="1400" baseline="0" dirty="0" smtClean="0">
                          <a:latin typeface="Tahoma" pitchFamily="34" charset="0"/>
                          <a:ea typeface="Tahoma" pitchFamily="34" charset="0"/>
                          <a:cs typeface="Tahoma" pitchFamily="34" charset="0"/>
                        </a:rPr>
                        <a:t> с ИМ (</a:t>
                      </a:r>
                      <a:r>
                        <a:rPr lang="en-US" sz="1400" baseline="0" dirty="0" smtClean="0">
                          <a:latin typeface="Tahoma" pitchFamily="34" charset="0"/>
                          <a:ea typeface="Tahoma" pitchFamily="34" charset="0"/>
                          <a:cs typeface="Tahoma" pitchFamily="34" charset="0"/>
                        </a:rPr>
                        <a:t>STEMI)</a:t>
                      </a:r>
                      <a:endParaRPr lang="en-AU" sz="1400" dirty="0">
                        <a:solidFill>
                          <a:schemeClr val="tx1"/>
                        </a:solidFill>
                        <a:latin typeface="Tahoma" pitchFamily="34" charset="0"/>
                        <a:ea typeface="Tahoma" pitchFamily="34" charset="0"/>
                        <a:cs typeface="Tahoma" pitchFamily="34" charset="0"/>
                      </a:endParaRPr>
                    </a:p>
                  </a:txBody>
                  <a:tcPr anchor="ctr"/>
                </a:tc>
                <a:tc>
                  <a:txBody>
                    <a:bodyPr/>
                    <a:lstStyle/>
                    <a:p>
                      <a:pPr algn="ctr"/>
                      <a:r>
                        <a:rPr lang="en-AU" sz="1400" dirty="0" smtClean="0">
                          <a:solidFill>
                            <a:schemeClr val="tx1"/>
                          </a:solidFill>
                          <a:latin typeface="Tahoma" pitchFamily="34" charset="0"/>
                          <a:ea typeface="Tahoma" pitchFamily="34" charset="0"/>
                          <a:cs typeface="Tahoma" pitchFamily="34" charset="0"/>
                        </a:rPr>
                        <a:t>BMS/ PES</a:t>
                      </a:r>
                      <a:endParaRPr lang="en-AU" sz="1400" dirty="0">
                        <a:solidFill>
                          <a:schemeClr val="tx1"/>
                        </a:solidFill>
                        <a:latin typeface="Tahoma" pitchFamily="34" charset="0"/>
                        <a:ea typeface="Tahoma" pitchFamily="34" charset="0"/>
                        <a:cs typeface="Tahoma" pitchFamily="34" charset="0"/>
                      </a:endParaRPr>
                    </a:p>
                  </a:txBody>
                  <a:tcPr anchor="ctr"/>
                </a:tc>
                <a:tc>
                  <a:txBody>
                    <a:bodyPr/>
                    <a:lstStyle/>
                    <a:p>
                      <a:pPr algn="ctr"/>
                      <a:r>
                        <a:rPr lang="en-AU" sz="1400" dirty="0" smtClean="0">
                          <a:solidFill>
                            <a:schemeClr val="tx1"/>
                          </a:solidFill>
                          <a:latin typeface="Tahoma" pitchFamily="34" charset="0"/>
                          <a:ea typeface="Tahoma" pitchFamily="34" charset="0"/>
                          <a:cs typeface="Tahoma" pitchFamily="34" charset="0"/>
                        </a:rPr>
                        <a:t>12</a:t>
                      </a:r>
                      <a:r>
                        <a:rPr lang="en-AU" sz="1400" baseline="0" dirty="0" smtClean="0">
                          <a:solidFill>
                            <a:schemeClr val="tx1"/>
                          </a:solidFill>
                          <a:latin typeface="Tahoma" pitchFamily="34" charset="0"/>
                          <a:ea typeface="Tahoma" pitchFamily="34" charset="0"/>
                          <a:cs typeface="Tahoma" pitchFamily="34" charset="0"/>
                        </a:rPr>
                        <a:t> </a:t>
                      </a:r>
                      <a:r>
                        <a:rPr lang="ru-RU" sz="1400" baseline="0" dirty="0" smtClean="0">
                          <a:solidFill>
                            <a:schemeClr val="tx1"/>
                          </a:solidFill>
                          <a:latin typeface="Tahoma" pitchFamily="34" charset="0"/>
                          <a:ea typeface="Tahoma" pitchFamily="34" charset="0"/>
                          <a:cs typeface="Tahoma" pitchFamily="34" charset="0"/>
                        </a:rPr>
                        <a:t>мес.</a:t>
                      </a:r>
                      <a:endParaRPr lang="en-AU" sz="1400" dirty="0">
                        <a:solidFill>
                          <a:schemeClr val="tx1"/>
                        </a:solidFill>
                        <a:latin typeface="Tahoma" pitchFamily="34" charset="0"/>
                        <a:ea typeface="Tahoma" pitchFamily="34" charset="0"/>
                        <a:cs typeface="Tahoma" pitchFamily="34" charset="0"/>
                      </a:endParaRPr>
                    </a:p>
                  </a:txBody>
                  <a:tcPr anchor="ctr"/>
                </a:tc>
                <a:tc>
                  <a:txBody>
                    <a:bodyPr/>
                    <a:lstStyle/>
                    <a:p>
                      <a:pPr algn="ctr"/>
                      <a:r>
                        <a:rPr lang="ru-RU" sz="1100" dirty="0" smtClean="0">
                          <a:solidFill>
                            <a:schemeClr val="tx1"/>
                          </a:solidFill>
                          <a:latin typeface="Tahoma" pitchFamily="34" charset="0"/>
                          <a:ea typeface="Tahoma" pitchFamily="34" charset="0"/>
                          <a:cs typeface="Tahoma" pitchFamily="34" charset="0"/>
                        </a:rPr>
                        <a:t>Низкая</a:t>
                      </a:r>
                      <a:r>
                        <a:rPr lang="ru-RU" sz="1100" baseline="0" dirty="0" smtClean="0">
                          <a:solidFill>
                            <a:schemeClr val="tx1"/>
                          </a:solidFill>
                          <a:latin typeface="Tahoma" pitchFamily="34" charset="0"/>
                          <a:ea typeface="Tahoma" pitchFamily="34" charset="0"/>
                          <a:cs typeface="Tahoma" pitchFamily="34" charset="0"/>
                        </a:rPr>
                        <a:t> частота смерти от кардиальных причин, повторного ИМ в целевой артерии  и </a:t>
                      </a:r>
                      <a:r>
                        <a:rPr lang="en-AU" sz="1100" dirty="0" smtClean="0">
                          <a:solidFill>
                            <a:schemeClr val="tx1"/>
                          </a:solidFill>
                          <a:latin typeface="Tahoma" pitchFamily="34" charset="0"/>
                          <a:ea typeface="Tahoma" pitchFamily="34" charset="0"/>
                          <a:cs typeface="Tahoma" pitchFamily="34" charset="0"/>
                        </a:rPr>
                        <a:t>MACE</a:t>
                      </a:r>
                      <a:endParaRPr lang="en-AU" sz="1100" dirty="0">
                        <a:solidFill>
                          <a:schemeClr val="tx1"/>
                        </a:solidFill>
                        <a:latin typeface="Tahoma" pitchFamily="34" charset="0"/>
                        <a:ea typeface="Tahoma" pitchFamily="34" charset="0"/>
                        <a:cs typeface="Tahoma" pitchFamily="34" charset="0"/>
                      </a:endParaRPr>
                    </a:p>
                  </a:txBody>
                  <a:tcPr anchor="ctr"/>
                </a:tc>
                <a:tc>
                  <a:txBody>
                    <a:bodyPr/>
                    <a:lstStyle/>
                    <a:p>
                      <a:pPr algn="ctr"/>
                      <a:r>
                        <a:rPr lang="en-AU" sz="1400" kern="1200" dirty="0" smtClean="0">
                          <a:solidFill>
                            <a:schemeClr val="tx1"/>
                          </a:solidFill>
                          <a:latin typeface="Tahoma" pitchFamily="34" charset="0"/>
                          <a:ea typeface="Tahoma" pitchFamily="34" charset="0"/>
                          <a:cs typeface="Tahoma" pitchFamily="34" charset="0"/>
                        </a:rPr>
                        <a:t>2.0% c-death</a:t>
                      </a:r>
                    </a:p>
                    <a:p>
                      <a:pPr algn="ctr"/>
                      <a:r>
                        <a:rPr lang="en-AU" sz="1400" kern="1200" dirty="0" smtClean="0">
                          <a:solidFill>
                            <a:schemeClr val="tx1"/>
                          </a:solidFill>
                          <a:latin typeface="Tahoma" pitchFamily="34" charset="0"/>
                          <a:ea typeface="Tahoma" pitchFamily="34" charset="0"/>
                          <a:cs typeface="Tahoma" pitchFamily="34" charset="0"/>
                        </a:rPr>
                        <a:t>3.2% c-death/TV-MI</a:t>
                      </a:r>
                    </a:p>
                    <a:p>
                      <a:pPr algn="ctr"/>
                      <a:r>
                        <a:rPr lang="en-AU" sz="1400" kern="1200" dirty="0" smtClean="0">
                          <a:solidFill>
                            <a:schemeClr val="tx1"/>
                          </a:solidFill>
                          <a:latin typeface="Tahoma" pitchFamily="34" charset="0"/>
                          <a:ea typeface="Tahoma" pitchFamily="34" charset="0"/>
                          <a:cs typeface="Tahoma" pitchFamily="34" charset="0"/>
                        </a:rPr>
                        <a:t>9.3% MACE*</a:t>
                      </a:r>
                      <a:endParaRPr lang="en-AU" sz="1400" kern="1200" dirty="0">
                        <a:solidFill>
                          <a:schemeClr val="tx1"/>
                        </a:solidFill>
                        <a:latin typeface="Tahoma" pitchFamily="34" charset="0"/>
                        <a:ea typeface="Tahoma" pitchFamily="34" charset="0"/>
                        <a:cs typeface="Tahoma" pitchFamily="34" charset="0"/>
                      </a:endParaRPr>
                    </a:p>
                  </a:txBody>
                  <a:tcPr anchor="ctr"/>
                </a:tc>
              </a:tr>
              <a:tr h="672532">
                <a:tc>
                  <a:txBody>
                    <a:bodyPr/>
                    <a:lstStyle/>
                    <a:p>
                      <a:r>
                        <a:rPr lang="en-AU" sz="1400" b="1" dirty="0" smtClean="0">
                          <a:solidFill>
                            <a:schemeClr val="tx1"/>
                          </a:solidFill>
                          <a:latin typeface="Tahoma" pitchFamily="34" charset="0"/>
                          <a:ea typeface="Tahoma" pitchFamily="34" charset="0"/>
                          <a:cs typeface="Tahoma" pitchFamily="34" charset="0"/>
                        </a:rPr>
                        <a:t>APPOSITION</a:t>
                      </a:r>
                      <a:r>
                        <a:rPr lang="en-AU" sz="1400" b="1" baseline="0" dirty="0" smtClean="0">
                          <a:solidFill>
                            <a:schemeClr val="tx1"/>
                          </a:solidFill>
                          <a:latin typeface="Tahoma" pitchFamily="34" charset="0"/>
                          <a:ea typeface="Tahoma" pitchFamily="34" charset="0"/>
                          <a:cs typeface="Tahoma" pitchFamily="34" charset="0"/>
                        </a:rPr>
                        <a:t> IV</a:t>
                      </a:r>
                      <a:endParaRPr lang="en-AU" sz="1400" b="1" dirty="0">
                        <a:solidFill>
                          <a:schemeClr val="tx1"/>
                        </a:solidFill>
                        <a:latin typeface="Tahoma" pitchFamily="34" charset="0"/>
                        <a:ea typeface="Tahoma" pitchFamily="34" charset="0"/>
                        <a:cs typeface="Tahoma" pitchFamily="34" charset="0"/>
                      </a:endParaRPr>
                    </a:p>
                  </a:txBody>
                  <a:tcPr anchor="ctr"/>
                </a:tc>
                <a:tc>
                  <a:txBody>
                    <a:bodyPr/>
                    <a:lstStyle/>
                    <a:p>
                      <a:pPr algn="ctr"/>
                      <a:r>
                        <a:rPr lang="ru-RU" sz="1400" dirty="0" smtClean="0">
                          <a:latin typeface="Tahoma" pitchFamily="34" charset="0"/>
                          <a:ea typeface="Tahoma" pitchFamily="34" charset="0"/>
                          <a:cs typeface="Tahoma" pitchFamily="34" charset="0"/>
                        </a:rPr>
                        <a:t>150</a:t>
                      </a:r>
                      <a:r>
                        <a:rPr lang="en-AU" sz="1400" dirty="0" smtClean="0">
                          <a:latin typeface="Tahoma" pitchFamily="34" charset="0"/>
                          <a:ea typeface="Tahoma" pitchFamily="34" charset="0"/>
                          <a:cs typeface="Tahoma" pitchFamily="34" charset="0"/>
                        </a:rPr>
                        <a:t> </a:t>
                      </a:r>
                      <a:r>
                        <a:rPr lang="ru-RU" sz="1400" dirty="0" smtClean="0">
                          <a:latin typeface="Tahoma" pitchFamily="34" charset="0"/>
                          <a:ea typeface="Tahoma" pitchFamily="34" charset="0"/>
                          <a:cs typeface="Tahoma" pitchFamily="34" charset="0"/>
                        </a:rPr>
                        <a:t>больных</a:t>
                      </a:r>
                      <a:r>
                        <a:rPr lang="ru-RU" sz="1400" baseline="0" dirty="0" smtClean="0">
                          <a:latin typeface="Tahoma" pitchFamily="34" charset="0"/>
                          <a:ea typeface="Tahoma" pitchFamily="34" charset="0"/>
                          <a:cs typeface="Tahoma" pitchFamily="34" charset="0"/>
                        </a:rPr>
                        <a:t> с ИМ (</a:t>
                      </a:r>
                      <a:r>
                        <a:rPr lang="en-US" sz="1400" baseline="0" dirty="0" smtClean="0">
                          <a:latin typeface="Tahoma" pitchFamily="34" charset="0"/>
                          <a:ea typeface="Tahoma" pitchFamily="34" charset="0"/>
                          <a:cs typeface="Tahoma" pitchFamily="34" charset="0"/>
                        </a:rPr>
                        <a:t>STEMI)</a:t>
                      </a:r>
                      <a:endParaRPr lang="ru-RU" sz="1400" baseline="0" dirty="0" smtClean="0">
                        <a:latin typeface="Tahoma" pitchFamily="34" charset="0"/>
                        <a:ea typeface="Tahoma" pitchFamily="34" charset="0"/>
                        <a:cs typeface="Tahoma" pitchFamily="34" charset="0"/>
                      </a:endParaRPr>
                    </a:p>
                    <a:p>
                      <a:pPr algn="ctr"/>
                      <a:r>
                        <a:rPr lang="ru-RU" sz="1400" b="1" baseline="0" dirty="0" err="1" smtClean="0">
                          <a:solidFill>
                            <a:schemeClr val="tx1"/>
                          </a:solidFill>
                          <a:latin typeface="Tahoma" pitchFamily="34" charset="0"/>
                          <a:ea typeface="Tahoma" pitchFamily="34" charset="0"/>
                          <a:cs typeface="Tahoma" pitchFamily="34" charset="0"/>
                        </a:rPr>
                        <a:t>рандомиз</a:t>
                      </a:r>
                      <a:r>
                        <a:rPr lang="ru-RU" sz="1400" b="1" baseline="0" dirty="0" smtClean="0">
                          <a:solidFill>
                            <a:schemeClr val="tx1"/>
                          </a:solidFill>
                          <a:latin typeface="Tahoma" pitchFamily="34" charset="0"/>
                          <a:ea typeface="Tahoma" pitchFamily="34" charset="0"/>
                          <a:cs typeface="Tahoma" pitchFamily="34" charset="0"/>
                        </a:rPr>
                        <a:t>.</a:t>
                      </a:r>
                      <a:endParaRPr lang="en-AU" sz="1400" b="1" dirty="0">
                        <a:solidFill>
                          <a:schemeClr val="tx1"/>
                        </a:solidFill>
                        <a:latin typeface="Tahoma" pitchFamily="34" charset="0"/>
                        <a:ea typeface="Tahoma" pitchFamily="34" charset="0"/>
                        <a:cs typeface="Tahoma" pitchFamily="34" charset="0"/>
                      </a:endParaRPr>
                    </a:p>
                  </a:txBody>
                  <a:tcPr anchor="ctr"/>
                </a:tc>
                <a:tc>
                  <a:txBody>
                    <a:bodyPr/>
                    <a:lstStyle/>
                    <a:p>
                      <a:pPr algn="ctr"/>
                      <a:r>
                        <a:rPr lang="en-AU" sz="1400" dirty="0" smtClean="0">
                          <a:solidFill>
                            <a:schemeClr val="tx1"/>
                          </a:solidFill>
                          <a:latin typeface="Tahoma" pitchFamily="34" charset="0"/>
                          <a:ea typeface="Tahoma" pitchFamily="34" charset="0"/>
                          <a:cs typeface="Tahoma" pitchFamily="34" charset="0"/>
                        </a:rPr>
                        <a:t>SES</a:t>
                      </a:r>
                      <a:endParaRPr lang="en-AU" sz="1400" dirty="0">
                        <a:solidFill>
                          <a:schemeClr val="tx1"/>
                        </a:solidFill>
                        <a:latin typeface="Tahoma" pitchFamily="34" charset="0"/>
                        <a:ea typeface="Tahoma" pitchFamily="34" charset="0"/>
                        <a:cs typeface="Tahoma" pitchFamily="34" charset="0"/>
                      </a:endParaRPr>
                    </a:p>
                  </a:txBody>
                  <a:tcPr anchor="ctr"/>
                </a:tc>
                <a:tc>
                  <a:txBody>
                    <a:bodyPr/>
                    <a:lstStyle/>
                    <a:p>
                      <a:pPr algn="ctr"/>
                      <a:r>
                        <a:rPr lang="en-AU" sz="1400" dirty="0" smtClean="0">
                          <a:solidFill>
                            <a:schemeClr val="tx1"/>
                          </a:solidFill>
                          <a:latin typeface="Tahoma" pitchFamily="34" charset="0"/>
                          <a:ea typeface="Tahoma" pitchFamily="34" charset="0"/>
                          <a:cs typeface="Tahoma" pitchFamily="34" charset="0"/>
                        </a:rPr>
                        <a:t>9 </a:t>
                      </a:r>
                      <a:r>
                        <a:rPr lang="ru-RU" sz="1400" dirty="0" smtClean="0">
                          <a:solidFill>
                            <a:schemeClr val="tx1"/>
                          </a:solidFill>
                          <a:latin typeface="Tahoma" pitchFamily="34" charset="0"/>
                          <a:ea typeface="Tahoma" pitchFamily="34" charset="0"/>
                          <a:cs typeface="Tahoma" pitchFamily="34" charset="0"/>
                        </a:rPr>
                        <a:t>мес.</a:t>
                      </a:r>
                      <a:endParaRPr lang="en-AU" sz="1400" dirty="0">
                        <a:solidFill>
                          <a:schemeClr val="tx1"/>
                        </a:solidFill>
                        <a:latin typeface="Tahoma" pitchFamily="34" charset="0"/>
                        <a:ea typeface="Tahoma" pitchFamily="34" charset="0"/>
                        <a:cs typeface="Tahoma" pitchFamily="34"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Tahoma" pitchFamily="34" charset="0"/>
                          <a:ea typeface="Tahoma" pitchFamily="34" charset="0"/>
                          <a:cs typeface="Tahoma" pitchFamily="34" charset="0"/>
                        </a:rPr>
                        <a:t>Late</a:t>
                      </a:r>
                      <a:r>
                        <a:rPr lang="en-US" sz="1100" baseline="0" dirty="0" smtClean="0">
                          <a:solidFill>
                            <a:schemeClr val="tx1"/>
                          </a:solidFill>
                          <a:latin typeface="Tahoma" pitchFamily="34" charset="0"/>
                          <a:ea typeface="Tahoma" pitchFamily="34" charset="0"/>
                          <a:cs typeface="Tahoma" pitchFamily="34" charset="0"/>
                        </a:rPr>
                        <a:t>  Loss </a:t>
                      </a:r>
                      <a:r>
                        <a:rPr lang="en-AU" sz="1100" dirty="0" smtClean="0">
                          <a:solidFill>
                            <a:schemeClr val="tx1"/>
                          </a:solidFill>
                          <a:latin typeface="Tahoma" pitchFamily="34" charset="0"/>
                          <a:ea typeface="Tahoma" pitchFamily="34" charset="0"/>
                          <a:cs typeface="Tahoma" pitchFamily="34" charset="0"/>
                        </a:rPr>
                        <a:t> = 0.04 mm</a:t>
                      </a:r>
                    </a:p>
                    <a:p>
                      <a:pPr marL="0" marR="0" indent="0" algn="ctr" defTabSz="457200" rtl="0" eaLnBrk="1" fontAlgn="auto" latinLnBrk="0" hangingPunct="1">
                        <a:lnSpc>
                          <a:spcPct val="100000"/>
                        </a:lnSpc>
                        <a:spcBef>
                          <a:spcPts val="0"/>
                        </a:spcBef>
                        <a:spcAft>
                          <a:spcPts val="0"/>
                        </a:spcAft>
                        <a:buClrTx/>
                        <a:buSzTx/>
                        <a:buFontTx/>
                        <a:buNone/>
                        <a:tabLst/>
                        <a:defRPr/>
                      </a:pPr>
                      <a:r>
                        <a:rPr lang="ru-RU" sz="1100" dirty="0" smtClean="0">
                          <a:solidFill>
                            <a:schemeClr val="tx1"/>
                          </a:solidFill>
                          <a:latin typeface="Tahoma" pitchFamily="34" charset="0"/>
                          <a:ea typeface="Tahoma" pitchFamily="34" charset="0"/>
                          <a:cs typeface="Tahoma" pitchFamily="34" charset="0"/>
                        </a:rPr>
                        <a:t>Б</a:t>
                      </a:r>
                      <a:r>
                        <a:rPr lang="ru-RU" sz="1100" baseline="0" dirty="0" smtClean="0">
                          <a:solidFill>
                            <a:schemeClr val="tx1"/>
                          </a:solidFill>
                          <a:latin typeface="Tahoma" pitchFamily="34" charset="0"/>
                          <a:ea typeface="Tahoma" pitchFamily="34" charset="0"/>
                          <a:cs typeface="Tahoma" pitchFamily="34" charset="0"/>
                        </a:rPr>
                        <a:t>ыстрая </a:t>
                      </a:r>
                      <a:r>
                        <a:rPr lang="ru-RU" sz="1100" baseline="0" dirty="0" err="1" smtClean="0">
                          <a:solidFill>
                            <a:schemeClr val="tx1"/>
                          </a:solidFill>
                          <a:latin typeface="Tahoma" pitchFamily="34" charset="0"/>
                          <a:ea typeface="Tahoma" pitchFamily="34" charset="0"/>
                          <a:cs typeface="Tahoma" pitchFamily="34" charset="0"/>
                        </a:rPr>
                        <a:t>эндотелизация</a:t>
                      </a:r>
                      <a:r>
                        <a:rPr lang="ru-RU" sz="1100" baseline="0" dirty="0" smtClean="0">
                          <a:solidFill>
                            <a:schemeClr val="tx1"/>
                          </a:solidFill>
                          <a:latin typeface="Tahoma" pitchFamily="34" charset="0"/>
                          <a:ea typeface="Tahoma" pitchFamily="34" charset="0"/>
                          <a:cs typeface="Tahoma" pitchFamily="34" charset="0"/>
                        </a:rPr>
                        <a:t>, </a:t>
                      </a:r>
                      <a:endParaRPr lang="en-AU" sz="1100" dirty="0" smtClean="0">
                        <a:solidFill>
                          <a:schemeClr val="tx1"/>
                        </a:solidFill>
                        <a:latin typeface="Tahoma" pitchFamily="34" charset="0"/>
                        <a:ea typeface="Tahoma" pitchFamily="34" charset="0"/>
                        <a:cs typeface="Tahoma"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ru-RU" sz="1100" baseline="0" dirty="0" smtClean="0">
                          <a:solidFill>
                            <a:schemeClr val="tx1"/>
                          </a:solidFill>
                          <a:latin typeface="Tahoma" pitchFamily="34" charset="0"/>
                          <a:ea typeface="Tahoma" pitchFamily="34" charset="0"/>
                          <a:cs typeface="Tahoma" pitchFamily="34" charset="0"/>
                        </a:rPr>
                        <a:t>Большая площадь просвета </a:t>
                      </a:r>
                      <a:endParaRPr lang="en-AU" sz="1100" baseline="0" dirty="0" smtClean="0">
                        <a:solidFill>
                          <a:schemeClr val="tx1"/>
                        </a:solidFill>
                        <a:latin typeface="Tahoma" pitchFamily="34" charset="0"/>
                        <a:ea typeface="Tahoma" pitchFamily="34" charset="0"/>
                        <a:cs typeface="Tahoma"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ru-RU" sz="1100" baseline="0" dirty="0" smtClean="0">
                          <a:solidFill>
                            <a:schemeClr val="tx1"/>
                          </a:solidFill>
                          <a:latin typeface="Tahoma" pitchFamily="34" charset="0"/>
                          <a:ea typeface="Tahoma" pitchFamily="34" charset="0"/>
                          <a:cs typeface="Tahoma" pitchFamily="34" charset="0"/>
                        </a:rPr>
                        <a:t>Полная аппозиция</a:t>
                      </a:r>
                      <a:endParaRPr lang="en-AU" sz="1100" dirty="0">
                        <a:solidFill>
                          <a:schemeClr val="tx1"/>
                        </a:solidFill>
                        <a:latin typeface="Tahoma" pitchFamily="34" charset="0"/>
                        <a:ea typeface="Tahoma" pitchFamily="34" charset="0"/>
                        <a:cs typeface="Tahoma" pitchFamily="34" charset="0"/>
                      </a:endParaRPr>
                    </a:p>
                  </a:txBody>
                  <a:tcPr anchor="ctr"/>
                </a:tc>
                <a:tc>
                  <a:txBody>
                    <a:bodyPr/>
                    <a:lstStyle/>
                    <a:p>
                      <a:pPr algn="ctr"/>
                      <a:r>
                        <a:rPr lang="ru-RU" sz="1400" kern="1200" dirty="0" smtClean="0">
                          <a:solidFill>
                            <a:schemeClr val="tx1"/>
                          </a:solidFill>
                          <a:latin typeface="Tahoma" pitchFamily="34" charset="0"/>
                          <a:ea typeface="Tahoma" pitchFamily="34" charset="0"/>
                          <a:cs typeface="Tahoma" pitchFamily="34" charset="0"/>
                        </a:rPr>
                        <a:t>Не исследовалось</a:t>
                      </a:r>
                      <a:endParaRPr lang="en-AU" sz="1400" kern="1200" dirty="0">
                        <a:solidFill>
                          <a:schemeClr val="tx1"/>
                        </a:solidFill>
                        <a:latin typeface="Tahoma" pitchFamily="34" charset="0"/>
                        <a:ea typeface="Tahoma" pitchFamily="34" charset="0"/>
                        <a:cs typeface="Tahoma" pitchFamily="34" charset="0"/>
                      </a:endParaRPr>
                    </a:p>
                  </a:txBody>
                  <a:tcPr anchor="ctr"/>
                </a:tc>
              </a:tr>
            </a:tbl>
          </a:graphicData>
        </a:graphic>
      </p:graphicFrame>
      <p:sp>
        <p:nvSpPr>
          <p:cNvPr id="18471" name="Title 2"/>
          <p:cNvSpPr>
            <a:spLocks noGrp="1"/>
          </p:cNvSpPr>
          <p:nvPr>
            <p:ph type="title"/>
          </p:nvPr>
        </p:nvSpPr>
        <p:spPr/>
        <p:txBody>
          <a:bodyPr/>
          <a:lstStyle/>
          <a:p>
            <a:r>
              <a:rPr lang="ru-RU" sz="3200" dirty="0" smtClean="0">
                <a:latin typeface="+mj-lt"/>
                <a:cs typeface="Arial" pitchFamily="34" charset="0"/>
              </a:rPr>
              <a:t>Исследования </a:t>
            </a:r>
            <a:r>
              <a:rPr lang="en-AU" sz="3200" dirty="0" smtClean="0">
                <a:latin typeface="+mj-lt"/>
                <a:cs typeface="Arial" pitchFamily="34" charset="0"/>
              </a:rPr>
              <a:t>STENTYS </a:t>
            </a:r>
            <a:r>
              <a:rPr lang="en-US" sz="3200" dirty="0" smtClean="0">
                <a:latin typeface="+mj-lt"/>
                <a:cs typeface="Arial" pitchFamily="34" charset="0"/>
              </a:rPr>
              <a:t> </a:t>
            </a:r>
            <a:r>
              <a:rPr lang="ru-RU" sz="3200" dirty="0" smtClean="0">
                <a:latin typeface="+mj-lt"/>
                <a:cs typeface="Arial" pitchFamily="34" charset="0"/>
              </a:rPr>
              <a:t>при ИМ</a:t>
            </a:r>
            <a:endParaRPr lang="en-AU" sz="3200" dirty="0" smtClean="0">
              <a:latin typeface="+mj-lt"/>
              <a:cs typeface="Arial" pitchFamily="34" charset="0"/>
            </a:endParaRPr>
          </a:p>
        </p:txBody>
      </p:sp>
      <p:sp>
        <p:nvSpPr>
          <p:cNvPr id="6" name="TextBox 5"/>
          <p:cNvSpPr txBox="1"/>
          <p:nvPr/>
        </p:nvSpPr>
        <p:spPr>
          <a:xfrm>
            <a:off x="232560" y="5900993"/>
            <a:ext cx="8583574" cy="769441"/>
          </a:xfrm>
          <a:prstGeom prst="rect">
            <a:avLst/>
          </a:prstGeom>
          <a:noFill/>
          <a:ln>
            <a:noFill/>
          </a:ln>
        </p:spPr>
        <p:txBody>
          <a:bodyPr wrap="square">
            <a:spAutoFit/>
          </a:bodyPr>
          <a:lstStyle/>
          <a:p>
            <a:pPr marL="228600" indent="-228600">
              <a:defRPr/>
            </a:pPr>
            <a:r>
              <a:rPr lang="en-AU" sz="1100" dirty="0" smtClean="0">
                <a:solidFill>
                  <a:srgbClr val="A4A4A4"/>
                </a:solidFill>
                <a:latin typeface="Tahoma" pitchFamily="34" charset="0"/>
                <a:ea typeface="Tahoma" pitchFamily="34" charset="0"/>
                <a:cs typeface="Tahoma" pitchFamily="34" charset="0"/>
                <a:hlinkClick r:id="rId3"/>
              </a:rPr>
              <a:t>APPOSITION </a:t>
            </a:r>
            <a:r>
              <a:rPr lang="en-AU" sz="1100" dirty="0">
                <a:solidFill>
                  <a:srgbClr val="A4A4A4"/>
                </a:solidFill>
                <a:latin typeface="Tahoma" pitchFamily="34" charset="0"/>
                <a:ea typeface="Tahoma" pitchFamily="34" charset="0"/>
                <a:cs typeface="Tahoma" pitchFamily="34" charset="0"/>
                <a:hlinkClick r:id="rId3"/>
              </a:rPr>
              <a:t>I </a:t>
            </a:r>
            <a:r>
              <a:rPr lang="en-AU" sz="1100" dirty="0" smtClean="0">
                <a:solidFill>
                  <a:srgbClr val="A4A4A4"/>
                </a:solidFill>
                <a:latin typeface="Tahoma" pitchFamily="34" charset="0"/>
                <a:ea typeface="Tahoma" pitchFamily="34" charset="0"/>
                <a:cs typeface="Tahoma" pitchFamily="34" charset="0"/>
              </a:rPr>
              <a:t>– Amoroso et al., </a:t>
            </a:r>
            <a:r>
              <a:rPr lang="en-AU" sz="1100" dirty="0" err="1" smtClean="0">
                <a:solidFill>
                  <a:srgbClr val="A4A4A4"/>
                </a:solidFill>
                <a:latin typeface="Tahoma" pitchFamily="34" charset="0"/>
                <a:ea typeface="Tahoma" pitchFamily="34" charset="0"/>
                <a:cs typeface="Tahoma" pitchFamily="34" charset="0"/>
              </a:rPr>
              <a:t>EuroIntervention</a:t>
            </a:r>
            <a:r>
              <a:rPr lang="en-AU" sz="1100" dirty="0" smtClean="0">
                <a:solidFill>
                  <a:srgbClr val="A4A4A4"/>
                </a:solidFill>
                <a:latin typeface="Tahoma" pitchFamily="34" charset="0"/>
                <a:ea typeface="Tahoma" pitchFamily="34" charset="0"/>
                <a:cs typeface="Tahoma" pitchFamily="34" charset="0"/>
              </a:rPr>
              <a:t> 2011;7:428-436</a:t>
            </a:r>
          </a:p>
          <a:p>
            <a:pPr marL="228600" indent="-228600">
              <a:defRPr/>
            </a:pPr>
            <a:r>
              <a:rPr lang="en-AU" sz="1100" dirty="0" smtClean="0">
                <a:solidFill>
                  <a:srgbClr val="A4A4A4"/>
                </a:solidFill>
                <a:latin typeface="Tahoma" pitchFamily="34" charset="0"/>
                <a:ea typeface="Tahoma" pitchFamily="34" charset="0"/>
                <a:cs typeface="Tahoma" pitchFamily="34" charset="0"/>
                <a:hlinkClick r:id="rId4"/>
              </a:rPr>
              <a:t>APPOSITION II</a:t>
            </a:r>
            <a:r>
              <a:rPr lang="en-AU" sz="1100" dirty="0" smtClean="0">
                <a:solidFill>
                  <a:srgbClr val="A4A4A4"/>
                </a:solidFill>
                <a:latin typeface="Tahoma" pitchFamily="34" charset="0"/>
                <a:ea typeface="Tahoma" pitchFamily="34" charset="0"/>
                <a:cs typeface="Tahoma" pitchFamily="34" charset="0"/>
              </a:rPr>
              <a:t> </a:t>
            </a:r>
            <a:r>
              <a:rPr lang="en-AU" sz="1100" dirty="0">
                <a:solidFill>
                  <a:srgbClr val="A4A4A4"/>
                </a:solidFill>
                <a:latin typeface="Tahoma" pitchFamily="34" charset="0"/>
                <a:ea typeface="Tahoma" pitchFamily="34" charset="0"/>
                <a:cs typeface="Tahoma" pitchFamily="34" charset="0"/>
              </a:rPr>
              <a:t>– </a:t>
            </a:r>
            <a:r>
              <a:rPr lang="en-AU" sz="1100" dirty="0" smtClean="0">
                <a:solidFill>
                  <a:srgbClr val="A4A4A4"/>
                </a:solidFill>
                <a:latin typeface="Tahoma" pitchFamily="34" charset="0"/>
                <a:ea typeface="Tahoma" pitchFamily="34" charset="0"/>
                <a:cs typeface="Tahoma" pitchFamily="34" charset="0"/>
              </a:rPr>
              <a:t>van </a:t>
            </a:r>
            <a:r>
              <a:rPr lang="en-AU" sz="1100" dirty="0" err="1" smtClean="0">
                <a:solidFill>
                  <a:srgbClr val="A4A4A4"/>
                </a:solidFill>
                <a:latin typeface="Tahoma" pitchFamily="34" charset="0"/>
                <a:ea typeface="Tahoma" pitchFamily="34" charset="0"/>
                <a:cs typeface="Tahoma" pitchFamily="34" charset="0"/>
              </a:rPr>
              <a:t>Geuns</a:t>
            </a:r>
            <a:r>
              <a:rPr lang="en-AU" sz="1100" dirty="0" smtClean="0">
                <a:solidFill>
                  <a:srgbClr val="A4A4A4"/>
                </a:solidFill>
                <a:latin typeface="Tahoma" pitchFamily="34" charset="0"/>
                <a:ea typeface="Tahoma" pitchFamily="34" charset="0"/>
                <a:cs typeface="Tahoma" pitchFamily="34" charset="0"/>
              </a:rPr>
              <a:t> et al., J Am </a:t>
            </a:r>
            <a:r>
              <a:rPr lang="en-AU" sz="1100" dirty="0" err="1" smtClean="0">
                <a:solidFill>
                  <a:srgbClr val="A4A4A4"/>
                </a:solidFill>
                <a:latin typeface="Tahoma" pitchFamily="34" charset="0"/>
                <a:ea typeface="Tahoma" pitchFamily="34" charset="0"/>
                <a:cs typeface="Tahoma" pitchFamily="34" charset="0"/>
              </a:rPr>
              <a:t>Coll</a:t>
            </a:r>
            <a:r>
              <a:rPr lang="en-AU" sz="1100" dirty="0" smtClean="0">
                <a:solidFill>
                  <a:srgbClr val="A4A4A4"/>
                </a:solidFill>
                <a:latin typeface="Tahoma" pitchFamily="34" charset="0"/>
                <a:ea typeface="Tahoma" pitchFamily="34" charset="0"/>
                <a:cs typeface="Tahoma" pitchFamily="34" charset="0"/>
              </a:rPr>
              <a:t> </a:t>
            </a:r>
            <a:r>
              <a:rPr lang="en-AU" sz="1100" dirty="0" err="1" smtClean="0">
                <a:solidFill>
                  <a:srgbClr val="A4A4A4"/>
                </a:solidFill>
                <a:latin typeface="Tahoma" pitchFamily="34" charset="0"/>
                <a:ea typeface="Tahoma" pitchFamily="34" charset="0"/>
                <a:cs typeface="Tahoma" pitchFamily="34" charset="0"/>
              </a:rPr>
              <a:t>Cardiol</a:t>
            </a:r>
            <a:r>
              <a:rPr lang="en-AU" sz="1100" dirty="0" smtClean="0">
                <a:solidFill>
                  <a:srgbClr val="A4A4A4"/>
                </a:solidFill>
                <a:latin typeface="Tahoma" pitchFamily="34" charset="0"/>
                <a:ea typeface="Tahoma" pitchFamily="34" charset="0"/>
                <a:cs typeface="Tahoma" pitchFamily="34" charset="0"/>
              </a:rPr>
              <a:t> </a:t>
            </a:r>
            <a:r>
              <a:rPr lang="en-AU" sz="1100" dirty="0" err="1" smtClean="0">
                <a:solidFill>
                  <a:srgbClr val="A4A4A4"/>
                </a:solidFill>
                <a:latin typeface="Tahoma" pitchFamily="34" charset="0"/>
                <a:ea typeface="Tahoma" pitchFamily="34" charset="0"/>
                <a:cs typeface="Tahoma" pitchFamily="34" charset="0"/>
              </a:rPr>
              <a:t>Intv</a:t>
            </a:r>
            <a:r>
              <a:rPr lang="en-AU" sz="1100" dirty="0" smtClean="0">
                <a:solidFill>
                  <a:srgbClr val="A4A4A4"/>
                </a:solidFill>
                <a:latin typeface="Tahoma" pitchFamily="34" charset="0"/>
                <a:ea typeface="Tahoma" pitchFamily="34" charset="0"/>
                <a:cs typeface="Tahoma" pitchFamily="34" charset="0"/>
              </a:rPr>
              <a:t>. 2012;5(12):1209-1219 </a:t>
            </a:r>
          </a:p>
          <a:p>
            <a:pPr>
              <a:defRPr/>
            </a:pPr>
            <a:r>
              <a:rPr lang="en-AU" sz="1100" dirty="0" smtClean="0">
                <a:solidFill>
                  <a:srgbClr val="A4A4A4"/>
                </a:solidFill>
                <a:latin typeface="Tahoma" pitchFamily="34" charset="0"/>
                <a:ea typeface="Tahoma" pitchFamily="34" charset="0"/>
                <a:cs typeface="Tahoma" pitchFamily="34" charset="0"/>
              </a:rPr>
              <a:t>APPOSITION </a:t>
            </a:r>
            <a:r>
              <a:rPr lang="en-AU" sz="1100" dirty="0">
                <a:solidFill>
                  <a:srgbClr val="A4A4A4"/>
                </a:solidFill>
                <a:latin typeface="Tahoma" pitchFamily="34" charset="0"/>
                <a:ea typeface="Tahoma" pitchFamily="34" charset="0"/>
                <a:cs typeface="Tahoma" pitchFamily="34" charset="0"/>
              </a:rPr>
              <a:t>III </a:t>
            </a:r>
            <a:r>
              <a:rPr lang="en-AU" sz="1100" dirty="0" smtClean="0">
                <a:solidFill>
                  <a:srgbClr val="A4A4A4"/>
                </a:solidFill>
                <a:latin typeface="Tahoma" pitchFamily="34" charset="0"/>
                <a:ea typeface="Tahoma" pitchFamily="34" charset="0"/>
                <a:cs typeface="Tahoma" pitchFamily="34" charset="0"/>
              </a:rPr>
              <a:t>– 30 </a:t>
            </a:r>
            <a:r>
              <a:rPr lang="en-AU" sz="1100" dirty="0">
                <a:solidFill>
                  <a:srgbClr val="A4A4A4"/>
                </a:solidFill>
                <a:latin typeface="Tahoma" pitchFamily="34" charset="0"/>
                <a:ea typeface="Tahoma" pitchFamily="34" charset="0"/>
                <a:cs typeface="Tahoma" pitchFamily="34" charset="0"/>
              </a:rPr>
              <a:t>day results presented at </a:t>
            </a:r>
            <a:r>
              <a:rPr lang="en-AU" sz="1100" dirty="0" smtClean="0">
                <a:solidFill>
                  <a:srgbClr val="A4A4A4"/>
                </a:solidFill>
                <a:latin typeface="Tahoma" pitchFamily="34" charset="0"/>
                <a:ea typeface="Tahoma" pitchFamily="34" charset="0"/>
                <a:cs typeface="Tahoma" pitchFamily="34" charset="0"/>
              </a:rPr>
              <a:t>PCR 2012 by G. Amoroso. 1 year interim results in 600 patients presented at TCT 2012 by H. Mudra</a:t>
            </a:r>
            <a:endParaRPr lang="en-AU" sz="1100" dirty="0">
              <a:solidFill>
                <a:srgbClr val="A4A4A4"/>
              </a:solidFill>
              <a:latin typeface="Tahoma" pitchFamily="34" charset="0"/>
              <a:ea typeface="Tahoma" pitchFamily="34" charset="0"/>
              <a:cs typeface="Tahoma" pitchFamily="34" charset="0"/>
            </a:endParaRPr>
          </a:p>
        </p:txBody>
      </p:sp>
      <p:sp>
        <p:nvSpPr>
          <p:cNvPr id="18473" name="TextBox 8"/>
          <p:cNvSpPr txBox="1">
            <a:spLocks noChangeArrowheads="1"/>
          </p:cNvSpPr>
          <p:nvPr/>
        </p:nvSpPr>
        <p:spPr bwMode="auto">
          <a:xfrm>
            <a:off x="145593" y="5647751"/>
            <a:ext cx="8820150" cy="276999"/>
          </a:xfrm>
          <a:prstGeom prst="rect">
            <a:avLst/>
          </a:prstGeom>
          <a:noFill/>
          <a:ln w="9525">
            <a:noFill/>
            <a:miter lim="800000"/>
            <a:headEnd/>
            <a:tailEnd/>
          </a:ln>
        </p:spPr>
        <p:txBody>
          <a:bodyPr>
            <a:spAutoFit/>
          </a:bodyPr>
          <a:lstStyle/>
          <a:p>
            <a:pPr marL="266700" indent="-266700"/>
            <a:r>
              <a:rPr lang="en-AU" sz="1200" dirty="0">
                <a:solidFill>
                  <a:srgbClr val="4C4C4C"/>
                </a:solidFill>
                <a:latin typeface="Tahoma" pitchFamily="34" charset="0"/>
                <a:cs typeface="Tahoma" pitchFamily="34" charset="0"/>
              </a:rPr>
              <a:t>* </a:t>
            </a:r>
            <a:r>
              <a:rPr lang="ru-RU" sz="1200" dirty="0" smtClean="0">
                <a:solidFill>
                  <a:srgbClr val="4C4C4C"/>
                </a:solidFill>
                <a:latin typeface="Tahoma" pitchFamily="34" charset="0"/>
                <a:cs typeface="Tahoma" pitchFamily="34" charset="0"/>
              </a:rPr>
              <a:t>В подгруппе с </a:t>
            </a:r>
            <a:r>
              <a:rPr lang="ru-RU" sz="1200" dirty="0" err="1" smtClean="0">
                <a:solidFill>
                  <a:srgbClr val="4C4C4C"/>
                </a:solidFill>
                <a:latin typeface="Tahoma" pitchFamily="34" charset="0"/>
                <a:cs typeface="Tahoma" pitchFamily="34" charset="0"/>
              </a:rPr>
              <a:t>постдилятацией</a:t>
            </a:r>
            <a:r>
              <a:rPr lang="ru-RU" sz="1200" dirty="0" smtClean="0">
                <a:solidFill>
                  <a:srgbClr val="4C4C4C"/>
                </a:solidFill>
                <a:latin typeface="Tahoma" pitchFamily="34" charset="0"/>
                <a:cs typeface="Tahoma" pitchFamily="34" charset="0"/>
              </a:rPr>
              <a:t> </a:t>
            </a:r>
            <a:r>
              <a:rPr lang="ru-RU" sz="1200" dirty="0" err="1" smtClean="0">
                <a:solidFill>
                  <a:srgbClr val="4C4C4C"/>
                </a:solidFill>
                <a:latin typeface="Tahoma" pitchFamily="34" charset="0"/>
                <a:cs typeface="Tahoma" pitchFamily="34" charset="0"/>
              </a:rPr>
              <a:t>стента</a:t>
            </a:r>
            <a:r>
              <a:rPr lang="ru-RU" sz="1200" dirty="0" smtClean="0">
                <a:solidFill>
                  <a:srgbClr val="4C4C4C"/>
                </a:solidFill>
                <a:latin typeface="Tahoma" pitchFamily="34" charset="0"/>
                <a:cs typeface="Tahoma" pitchFamily="34" charset="0"/>
              </a:rPr>
              <a:t> </a:t>
            </a:r>
            <a:r>
              <a:rPr lang="en-AU" sz="1200" dirty="0" smtClean="0">
                <a:solidFill>
                  <a:srgbClr val="4C4C4C"/>
                </a:solidFill>
                <a:latin typeface="Tahoma" pitchFamily="34" charset="0"/>
                <a:cs typeface="Tahoma" pitchFamily="34" charset="0"/>
              </a:rPr>
              <a:t>(70% </a:t>
            </a:r>
            <a:r>
              <a:rPr lang="ru-RU" sz="1200" dirty="0" smtClean="0">
                <a:solidFill>
                  <a:srgbClr val="4C4C4C"/>
                </a:solidFill>
                <a:latin typeface="Tahoma" pitchFamily="34" charset="0"/>
                <a:cs typeface="Tahoma" pitchFamily="34" charset="0"/>
              </a:rPr>
              <a:t>пациентов</a:t>
            </a:r>
            <a:r>
              <a:rPr lang="en-AU" sz="1200" dirty="0" smtClean="0">
                <a:solidFill>
                  <a:srgbClr val="4C4C4C"/>
                </a:solidFill>
                <a:latin typeface="Tahoma" pitchFamily="34" charset="0"/>
                <a:cs typeface="Tahoma" pitchFamily="34" charset="0"/>
              </a:rPr>
              <a:t>), MACE 2.5% </a:t>
            </a:r>
            <a:r>
              <a:rPr lang="ru-RU" sz="1200" dirty="0" smtClean="0">
                <a:solidFill>
                  <a:srgbClr val="4C4C4C"/>
                </a:solidFill>
                <a:latin typeface="Tahoma" pitchFamily="34" charset="0"/>
                <a:cs typeface="Tahoma" pitchFamily="34" charset="0"/>
              </a:rPr>
              <a:t>через  30 дней </a:t>
            </a:r>
            <a:r>
              <a:rPr lang="en-AU" sz="1200" dirty="0" smtClean="0">
                <a:solidFill>
                  <a:srgbClr val="4C4C4C"/>
                </a:solidFill>
                <a:latin typeface="Tahoma" pitchFamily="34" charset="0"/>
                <a:cs typeface="Tahoma" pitchFamily="34" charset="0"/>
              </a:rPr>
              <a:t>and 8.4% </a:t>
            </a:r>
            <a:r>
              <a:rPr lang="ru-RU" sz="1200" dirty="0" smtClean="0">
                <a:solidFill>
                  <a:srgbClr val="4C4C4C"/>
                </a:solidFill>
                <a:latin typeface="Tahoma" pitchFamily="34" charset="0"/>
                <a:cs typeface="Tahoma" pitchFamily="34" charset="0"/>
              </a:rPr>
              <a:t>через 1 год</a:t>
            </a:r>
            <a:endParaRPr lang="en-AU" sz="1200" dirty="0">
              <a:solidFill>
                <a:srgbClr val="4C4C4C"/>
              </a:solidFill>
              <a:latin typeface="Tahoma" pitchFamily="34" charset="0"/>
              <a:cs typeface="Tahoma" pitchFamily="34" charset="0"/>
            </a:endParaRPr>
          </a:p>
        </p:txBody>
      </p:sp>
      <p:pic>
        <p:nvPicPr>
          <p:cNvPr id="7" name="Picture 0" descr="SFL_logo_RGB.jpg"/>
          <p:cNvPicPr>
            <a:picLocks noChangeAspect="1" noChangeArrowheads="1"/>
          </p:cNvPicPr>
          <p:nvPr/>
        </p:nvPicPr>
        <p:blipFill>
          <a:blip r:embed="rId5" cstate="screen"/>
          <a:srcRect/>
          <a:stretch>
            <a:fillRect/>
          </a:stretch>
        </p:blipFill>
        <p:spPr bwMode="auto">
          <a:xfrm>
            <a:off x="8088313" y="49306"/>
            <a:ext cx="892175" cy="903287"/>
          </a:xfrm>
          <a:prstGeom prst="rect">
            <a:avLst/>
          </a:prstGeom>
          <a:noFill/>
          <a:ln w="9525">
            <a:noFill/>
            <a:miter lim="800000"/>
            <a:headEnd/>
            <a:tailEnd/>
          </a:ln>
        </p:spPr>
      </p:pic>
    </p:spTree>
    <p:extLst>
      <p:ext uri="{BB962C8B-B14F-4D97-AF65-F5344CB8AC3E}">
        <p14:creationId xmlns:p14="http://schemas.microsoft.com/office/powerpoint/2010/main" xmlns="" val="199775346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400">
              <a:defRPr/>
            </a:pPr>
            <a:r>
              <a:rPr lang="ru-RU" kern="0" dirty="0">
                <a:solidFill>
                  <a:srgbClr val="B51826"/>
                </a:solidFill>
                <a:latin typeface="Arial" pitchFamily="34" charset="0"/>
                <a:ea typeface="Tahoma" pitchFamily="34" charset="0"/>
                <a:cs typeface="Arial" pitchFamily="34" charset="0"/>
              </a:rPr>
              <a:t>Гистопатологическое исследование раннего тромбоза </a:t>
            </a:r>
            <a:r>
              <a:rPr lang="ru-RU" kern="0" dirty="0" err="1">
                <a:solidFill>
                  <a:srgbClr val="B51826"/>
                </a:solidFill>
                <a:latin typeface="Arial" pitchFamily="34" charset="0"/>
                <a:ea typeface="Tahoma" pitchFamily="34" charset="0"/>
                <a:cs typeface="Arial" pitchFamily="34" charset="0"/>
              </a:rPr>
              <a:t>стентов</a:t>
            </a:r>
            <a:r>
              <a:rPr lang="ru-RU" kern="0" dirty="0">
                <a:solidFill>
                  <a:srgbClr val="B51826"/>
                </a:solidFill>
                <a:latin typeface="Arial" pitchFamily="34" charset="0"/>
                <a:ea typeface="Tahoma" pitchFamily="34" charset="0"/>
                <a:cs typeface="Arial" pitchFamily="34" charset="0"/>
              </a:rPr>
              <a:t> при ОКС</a:t>
            </a:r>
            <a:endParaRPr lang="en-AU" dirty="0">
              <a:solidFill>
                <a:srgbClr val="B51826"/>
              </a:solidFill>
              <a:latin typeface="Arial" pitchFamily="34" charset="0"/>
              <a:cs typeface="Arial" pitchFamily="34" charset="0"/>
            </a:endParaRPr>
          </a:p>
        </p:txBody>
      </p:sp>
      <p:graphicFrame>
        <p:nvGraphicFramePr>
          <p:cNvPr id="3" name="Espace réservé du contenu 5"/>
          <p:cNvGraphicFramePr>
            <a:graphicFrameLocks noGrp="1"/>
          </p:cNvGraphicFramePr>
          <p:nvPr>
            <p:extLst>
              <p:ext uri="{D42A27DB-BD31-4B8C-83A1-F6EECF244321}">
                <p14:modId xmlns:p14="http://schemas.microsoft.com/office/powerpoint/2010/main" xmlns="" val="1059809340"/>
              </p:ext>
            </p:extLst>
          </p:nvPr>
        </p:nvGraphicFramePr>
        <p:xfrm>
          <a:off x="415789" y="3681904"/>
          <a:ext cx="4311172" cy="2758957"/>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p:cNvGrpSpPr/>
          <p:nvPr/>
        </p:nvGrpSpPr>
        <p:grpSpPr>
          <a:xfrm>
            <a:off x="4726961" y="4697389"/>
            <a:ext cx="4240720" cy="1481592"/>
            <a:chOff x="4934919" y="274640"/>
            <a:chExt cx="4240720" cy="1481592"/>
          </a:xfrm>
        </p:grpSpPr>
        <p:pic>
          <p:nvPicPr>
            <p:cNvPr id="5" name="Picture 3"/>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4934919" y="274641"/>
              <a:ext cx="1344930" cy="118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6449182" y="274641"/>
              <a:ext cx="1179837" cy="118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cstate="screen">
              <a:extLst>
                <a:ext uri="{28A0092B-C50C-407E-A947-70E740481C1C}">
                  <a14:useLocalDpi xmlns:a14="http://schemas.microsoft.com/office/drawing/2010/main" xmlns="" val="0"/>
                </a:ext>
              </a:extLst>
            </a:blip>
            <a:srcRect/>
            <a:stretch>
              <a:fillRect/>
            </a:stretch>
          </p:blipFill>
          <p:spPr bwMode="auto">
            <a:xfrm>
              <a:off x="7793697" y="274640"/>
              <a:ext cx="1210512" cy="118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22"/>
            <p:cNvSpPr txBox="1">
              <a:spLocks noChangeArrowheads="1"/>
            </p:cNvSpPr>
            <p:nvPr/>
          </p:nvSpPr>
          <p:spPr bwMode="auto">
            <a:xfrm>
              <a:off x="4934919" y="1479233"/>
              <a:ext cx="1427450" cy="276999"/>
            </a:xfrm>
            <a:prstGeom prst="rect">
              <a:avLst/>
            </a:prstGeom>
            <a:noFill/>
            <a:ln w="9525">
              <a:noFill/>
              <a:miter lim="800000"/>
              <a:headEnd/>
              <a:tailEnd/>
            </a:ln>
          </p:spPr>
          <p:txBody>
            <a:bodyPr wrap="square">
              <a:spAutoFit/>
            </a:bodyPr>
            <a:lstStyle/>
            <a:p>
              <a:pPr algn="ctr"/>
              <a:r>
                <a:rPr lang="ru-RU" sz="1200" b="1" i="1" dirty="0" err="1">
                  <a:solidFill>
                    <a:srgbClr val="CCCCCC">
                      <a:lumMod val="10000"/>
                    </a:srgbClr>
                  </a:solidFill>
                  <a:latin typeface="Arial" pitchFamily="34" charset="0"/>
                </a:rPr>
                <a:t>М</a:t>
              </a:r>
              <a:r>
                <a:rPr lang="ru-RU" sz="1200" b="1" i="1" dirty="0" err="1" smtClean="0">
                  <a:solidFill>
                    <a:srgbClr val="CCCCCC">
                      <a:lumMod val="10000"/>
                    </a:srgbClr>
                  </a:solidFill>
                  <a:latin typeface="Arial" pitchFamily="34" charset="0"/>
                </a:rPr>
                <a:t>алаппозиция</a:t>
              </a:r>
              <a:endParaRPr lang="en-US" sz="1200" b="1" i="1" dirty="0">
                <a:solidFill>
                  <a:srgbClr val="CCCCCC">
                    <a:lumMod val="10000"/>
                  </a:srgbClr>
                </a:solidFill>
                <a:latin typeface="Arial" pitchFamily="34" charset="0"/>
              </a:endParaRPr>
            </a:p>
          </p:txBody>
        </p:sp>
        <p:sp>
          <p:nvSpPr>
            <p:cNvPr id="9" name="TextBox 22"/>
            <p:cNvSpPr txBox="1">
              <a:spLocks noChangeArrowheads="1"/>
            </p:cNvSpPr>
            <p:nvPr/>
          </p:nvSpPr>
          <p:spPr bwMode="auto">
            <a:xfrm>
              <a:off x="6366247" y="1462641"/>
              <a:ext cx="1427450" cy="276999"/>
            </a:xfrm>
            <a:prstGeom prst="rect">
              <a:avLst/>
            </a:prstGeom>
            <a:noFill/>
            <a:ln w="9525">
              <a:noFill/>
              <a:miter lim="800000"/>
              <a:headEnd/>
              <a:tailEnd/>
            </a:ln>
          </p:spPr>
          <p:txBody>
            <a:bodyPr wrap="square">
              <a:spAutoFit/>
            </a:bodyPr>
            <a:lstStyle/>
            <a:p>
              <a:pPr algn="ctr"/>
              <a:r>
                <a:rPr lang="ru-RU" sz="1200" b="1" i="1" dirty="0" smtClean="0">
                  <a:solidFill>
                    <a:srgbClr val="CCCCCC">
                      <a:lumMod val="10000"/>
                    </a:srgbClr>
                  </a:solidFill>
                  <a:latin typeface="Arial" pitchFamily="34" charset="0"/>
                </a:rPr>
                <a:t>Разрыв </a:t>
              </a:r>
              <a:r>
                <a:rPr lang="ru-RU" sz="1200" b="1" i="1" dirty="0" err="1" smtClean="0">
                  <a:solidFill>
                    <a:srgbClr val="CCCCCC">
                      <a:lumMod val="10000"/>
                    </a:srgbClr>
                  </a:solidFill>
                  <a:latin typeface="Arial" pitchFamily="34" charset="0"/>
                </a:rPr>
                <a:t>медии</a:t>
              </a:r>
              <a:endParaRPr lang="en-US" sz="1200" b="1" i="1" dirty="0">
                <a:solidFill>
                  <a:srgbClr val="CCCCCC">
                    <a:lumMod val="10000"/>
                  </a:srgbClr>
                </a:solidFill>
                <a:latin typeface="Arial" pitchFamily="34" charset="0"/>
              </a:endParaRPr>
            </a:p>
          </p:txBody>
        </p:sp>
        <p:sp>
          <p:nvSpPr>
            <p:cNvPr id="10" name="TextBox 22"/>
            <p:cNvSpPr txBox="1">
              <a:spLocks noChangeArrowheads="1"/>
            </p:cNvSpPr>
            <p:nvPr/>
          </p:nvSpPr>
          <p:spPr bwMode="auto">
            <a:xfrm>
              <a:off x="7748189" y="1436701"/>
              <a:ext cx="1427450" cy="276999"/>
            </a:xfrm>
            <a:prstGeom prst="rect">
              <a:avLst/>
            </a:prstGeom>
            <a:noFill/>
            <a:ln w="9525">
              <a:noFill/>
              <a:miter lim="800000"/>
              <a:headEnd/>
              <a:tailEnd/>
            </a:ln>
          </p:spPr>
          <p:txBody>
            <a:bodyPr wrap="square">
              <a:spAutoFit/>
            </a:bodyPr>
            <a:lstStyle/>
            <a:p>
              <a:pPr algn="ctr"/>
              <a:r>
                <a:rPr lang="ru-RU" sz="1200" b="1" i="1" dirty="0" smtClean="0">
                  <a:solidFill>
                    <a:srgbClr val="CCCCCC">
                      <a:lumMod val="10000"/>
                    </a:srgbClr>
                  </a:solidFill>
                  <a:latin typeface="Arial" pitchFamily="34" charset="0"/>
                </a:rPr>
                <a:t>Пролапс  НЯ</a:t>
              </a:r>
              <a:endParaRPr lang="en-US" sz="1200" b="1" i="1" dirty="0">
                <a:solidFill>
                  <a:srgbClr val="CCCCCC">
                    <a:lumMod val="10000"/>
                  </a:srgbClr>
                </a:solidFill>
                <a:latin typeface="Arial" pitchFamily="34" charset="0"/>
              </a:endParaRPr>
            </a:p>
          </p:txBody>
        </p:sp>
      </p:grpSp>
      <p:sp>
        <p:nvSpPr>
          <p:cNvPr id="11" name="ZoneTexte 48"/>
          <p:cNvSpPr txBox="1"/>
          <p:nvPr/>
        </p:nvSpPr>
        <p:spPr>
          <a:xfrm>
            <a:off x="1367424" y="4168942"/>
            <a:ext cx="788771" cy="261610"/>
          </a:xfrm>
          <a:prstGeom prst="rect">
            <a:avLst/>
          </a:prstGeom>
          <a:noFill/>
        </p:spPr>
        <p:txBody>
          <a:bodyPr wrap="square" rtlCol="0">
            <a:spAutoFit/>
          </a:bodyPr>
          <a:lstStyle/>
          <a:p>
            <a:r>
              <a:rPr lang="fr-FR" sz="1100" dirty="0">
                <a:solidFill>
                  <a:srgbClr val="CCCCCC">
                    <a:lumMod val="10000"/>
                  </a:srgbClr>
                </a:solidFill>
              </a:rPr>
              <a:t>P 0.01</a:t>
            </a:r>
          </a:p>
        </p:txBody>
      </p:sp>
      <p:sp>
        <p:nvSpPr>
          <p:cNvPr id="12" name="ZoneTexte 50"/>
          <p:cNvSpPr txBox="1"/>
          <p:nvPr/>
        </p:nvSpPr>
        <p:spPr>
          <a:xfrm>
            <a:off x="2219993" y="4168942"/>
            <a:ext cx="815605" cy="261610"/>
          </a:xfrm>
          <a:prstGeom prst="rect">
            <a:avLst/>
          </a:prstGeom>
          <a:noFill/>
        </p:spPr>
        <p:txBody>
          <a:bodyPr wrap="square" rtlCol="0">
            <a:spAutoFit/>
          </a:bodyPr>
          <a:lstStyle/>
          <a:p>
            <a:r>
              <a:rPr lang="fr-FR" sz="1100" dirty="0">
                <a:solidFill>
                  <a:srgbClr val="CCCCCC">
                    <a:lumMod val="10000"/>
                  </a:srgbClr>
                </a:solidFill>
              </a:rPr>
              <a:t>P&lt;0.001</a:t>
            </a:r>
          </a:p>
        </p:txBody>
      </p:sp>
      <p:sp>
        <p:nvSpPr>
          <p:cNvPr id="13" name="ZoneTexte 52"/>
          <p:cNvSpPr txBox="1"/>
          <p:nvPr/>
        </p:nvSpPr>
        <p:spPr>
          <a:xfrm>
            <a:off x="3088763" y="4169098"/>
            <a:ext cx="697821" cy="261610"/>
          </a:xfrm>
          <a:prstGeom prst="rect">
            <a:avLst/>
          </a:prstGeom>
          <a:noFill/>
        </p:spPr>
        <p:txBody>
          <a:bodyPr wrap="square" rtlCol="0">
            <a:spAutoFit/>
          </a:bodyPr>
          <a:lstStyle/>
          <a:p>
            <a:r>
              <a:rPr lang="fr-FR" sz="1100" dirty="0">
                <a:solidFill>
                  <a:srgbClr val="CCCCCC">
                    <a:lumMod val="10000"/>
                  </a:srgbClr>
                </a:solidFill>
              </a:rPr>
              <a:t>P 0.007</a:t>
            </a:r>
          </a:p>
        </p:txBody>
      </p:sp>
      <p:sp>
        <p:nvSpPr>
          <p:cNvPr id="14" name="TextBox 13"/>
          <p:cNvSpPr txBox="1"/>
          <p:nvPr/>
        </p:nvSpPr>
        <p:spPr>
          <a:xfrm>
            <a:off x="4126324" y="6512581"/>
            <a:ext cx="1634496" cy="253916"/>
          </a:xfrm>
          <a:prstGeom prst="rect">
            <a:avLst/>
          </a:prstGeom>
          <a:noFill/>
        </p:spPr>
        <p:txBody>
          <a:bodyPr wrap="square" rtlCol="0">
            <a:spAutoFit/>
          </a:bodyPr>
          <a:lstStyle/>
          <a:p>
            <a:pPr defTabSz="914400">
              <a:defRPr/>
            </a:pPr>
            <a:r>
              <a:rPr lang="en-AU" sz="1050" smtClean="0">
                <a:solidFill>
                  <a:schemeClr val="accent5"/>
                </a:solidFill>
              </a:rPr>
              <a:t>Presented </a:t>
            </a:r>
            <a:r>
              <a:rPr lang="en-AU" sz="1050" dirty="0">
                <a:solidFill>
                  <a:schemeClr val="accent5"/>
                </a:solidFill>
              </a:rPr>
              <a:t>at ACC </a:t>
            </a:r>
            <a:r>
              <a:rPr lang="en-AU" sz="1050" dirty="0" smtClean="0">
                <a:solidFill>
                  <a:schemeClr val="accent5"/>
                </a:solidFill>
              </a:rPr>
              <a:t>2012</a:t>
            </a:r>
            <a:endParaRPr lang="en-AU" sz="1050" dirty="0">
              <a:solidFill>
                <a:schemeClr val="accent5"/>
              </a:solidFill>
            </a:endParaRPr>
          </a:p>
        </p:txBody>
      </p:sp>
      <p:sp>
        <p:nvSpPr>
          <p:cNvPr id="15" name="TextBox 14"/>
          <p:cNvSpPr txBox="1"/>
          <p:nvPr/>
        </p:nvSpPr>
        <p:spPr>
          <a:xfrm>
            <a:off x="5817475" y="6346322"/>
            <a:ext cx="1446209" cy="461665"/>
          </a:xfrm>
          <a:prstGeom prst="rect">
            <a:avLst/>
          </a:prstGeom>
          <a:noFill/>
        </p:spPr>
        <p:txBody>
          <a:bodyPr wrap="square" rtlCol="0">
            <a:spAutoFit/>
          </a:bodyPr>
          <a:lstStyle/>
          <a:p>
            <a:r>
              <a:rPr lang="en-AU" sz="1200" dirty="0" smtClean="0">
                <a:solidFill>
                  <a:srgbClr val="CCCCCC">
                    <a:lumMod val="10000"/>
                  </a:srgbClr>
                </a:solidFill>
              </a:rPr>
              <a:t>* 404 </a:t>
            </a:r>
            <a:r>
              <a:rPr lang="ru-RU" sz="1200" dirty="0" smtClean="0">
                <a:solidFill>
                  <a:srgbClr val="CCCCCC">
                    <a:lumMod val="10000"/>
                  </a:srgbClr>
                </a:solidFill>
              </a:rPr>
              <a:t>пациента</a:t>
            </a:r>
            <a:r>
              <a:rPr lang="en-AU" sz="1200" dirty="0" smtClean="0">
                <a:solidFill>
                  <a:srgbClr val="CCCCCC">
                    <a:lumMod val="10000"/>
                  </a:srgbClr>
                </a:solidFill>
              </a:rPr>
              <a:t>            </a:t>
            </a:r>
          </a:p>
          <a:p>
            <a:r>
              <a:rPr lang="en-AU" sz="1200" dirty="0" smtClean="0">
                <a:solidFill>
                  <a:srgbClr val="CCCCCC">
                    <a:lumMod val="10000"/>
                  </a:srgbClr>
                </a:solidFill>
              </a:rPr>
              <a:t>** 59 </a:t>
            </a:r>
            <a:r>
              <a:rPr lang="ru-RU" sz="1200" dirty="0" smtClean="0">
                <a:solidFill>
                  <a:srgbClr val="CCCCCC">
                    <a:lumMod val="10000"/>
                  </a:srgbClr>
                </a:solidFill>
              </a:rPr>
              <a:t>пациентов</a:t>
            </a:r>
            <a:endParaRPr lang="en-AU" sz="1200" dirty="0">
              <a:solidFill>
                <a:srgbClr val="CCCCCC">
                  <a:lumMod val="10000"/>
                </a:srgbClr>
              </a:solidFill>
            </a:endParaRPr>
          </a:p>
        </p:txBody>
      </p:sp>
      <p:sp>
        <p:nvSpPr>
          <p:cNvPr id="16" name="TextBox 15"/>
          <p:cNvSpPr txBox="1"/>
          <p:nvPr/>
        </p:nvSpPr>
        <p:spPr>
          <a:xfrm>
            <a:off x="457200" y="1121854"/>
            <a:ext cx="4024094" cy="2308324"/>
          </a:xfrm>
          <a:prstGeom prst="rect">
            <a:avLst/>
          </a:prstGeom>
          <a:noFill/>
        </p:spPr>
        <p:txBody>
          <a:bodyPr wrap="square" rtlCol="0">
            <a:spAutoFit/>
          </a:bodyPr>
          <a:lstStyle/>
          <a:p>
            <a:pPr algn="just"/>
            <a:r>
              <a:rPr lang="ru-RU" sz="1600" dirty="0">
                <a:solidFill>
                  <a:schemeClr val="tx1">
                    <a:lumMod val="50000"/>
                  </a:schemeClr>
                </a:solidFill>
                <a:latin typeface="Tahoma" pitchFamily="34" charset="0"/>
                <a:ea typeface="Tahoma" pitchFamily="34" charset="0"/>
                <a:cs typeface="Tahoma" pitchFamily="34" charset="0"/>
              </a:rPr>
              <a:t>Ранний тромбоз </a:t>
            </a:r>
            <a:r>
              <a:rPr lang="ru-RU" sz="1600" dirty="0" err="1">
                <a:solidFill>
                  <a:schemeClr val="tx1">
                    <a:lumMod val="50000"/>
                  </a:schemeClr>
                </a:solidFill>
                <a:latin typeface="Tahoma" pitchFamily="34" charset="0"/>
                <a:ea typeface="Tahoma" pitchFamily="34" charset="0"/>
                <a:cs typeface="Tahoma" pitchFamily="34" charset="0"/>
              </a:rPr>
              <a:t>стента</a:t>
            </a:r>
            <a:r>
              <a:rPr lang="ru-RU" sz="1600" dirty="0">
                <a:solidFill>
                  <a:schemeClr val="tx1">
                    <a:lumMod val="50000"/>
                  </a:schemeClr>
                </a:solidFill>
                <a:latin typeface="Tahoma" pitchFamily="34" charset="0"/>
                <a:ea typeface="Tahoma" pitchFamily="34" charset="0"/>
                <a:cs typeface="Tahoma" pitchFamily="34" charset="0"/>
              </a:rPr>
              <a:t> </a:t>
            </a:r>
            <a:r>
              <a:rPr lang="ru-RU" sz="1600" u="sng" dirty="0">
                <a:solidFill>
                  <a:schemeClr val="tx1">
                    <a:lumMod val="50000"/>
                  </a:schemeClr>
                </a:solidFill>
                <a:latin typeface="Tahoma" pitchFamily="34" charset="0"/>
                <a:ea typeface="Tahoma" pitchFamily="34" charset="0"/>
                <a:cs typeface="Tahoma" pitchFamily="34" charset="0"/>
              </a:rPr>
              <a:t>со смертельным исходом</a:t>
            </a:r>
            <a:r>
              <a:rPr lang="ru-RU" sz="1600" dirty="0">
                <a:solidFill>
                  <a:schemeClr val="tx1">
                    <a:lumMod val="50000"/>
                  </a:schemeClr>
                </a:solidFill>
                <a:latin typeface="Tahoma" pitchFamily="34" charset="0"/>
                <a:ea typeface="Tahoma" pitchFamily="34" charset="0"/>
                <a:cs typeface="Tahoma" pitchFamily="34" charset="0"/>
              </a:rPr>
              <a:t>  в срок до 30 дней после ЧКА у больных с ОКС чаще случается на фоне </a:t>
            </a:r>
            <a:r>
              <a:rPr lang="ru-RU" sz="1600" b="1" dirty="0" err="1">
                <a:solidFill>
                  <a:schemeClr val="tx1">
                    <a:lumMod val="50000"/>
                  </a:schemeClr>
                </a:solidFill>
                <a:latin typeface="Tahoma" pitchFamily="34" charset="0"/>
                <a:ea typeface="Tahoma" pitchFamily="34" charset="0"/>
                <a:cs typeface="Tahoma" pitchFamily="34" charset="0"/>
              </a:rPr>
              <a:t>малаппозиции</a:t>
            </a:r>
            <a:r>
              <a:rPr lang="en-US" sz="1600" dirty="0">
                <a:solidFill>
                  <a:schemeClr val="tx1">
                    <a:lumMod val="50000"/>
                  </a:schemeClr>
                </a:solidFill>
                <a:latin typeface="Tahoma" pitchFamily="34" charset="0"/>
                <a:ea typeface="Tahoma" pitchFamily="34" charset="0"/>
                <a:cs typeface="Tahoma" pitchFamily="34" charset="0"/>
              </a:rPr>
              <a:t> (</a:t>
            </a:r>
            <a:r>
              <a:rPr lang="ru-RU" sz="1600" dirty="0" err="1">
                <a:solidFill>
                  <a:schemeClr val="tx1">
                    <a:lumMod val="50000"/>
                  </a:schemeClr>
                </a:solidFill>
                <a:latin typeface="Tahoma" pitchFamily="34" charset="0"/>
                <a:ea typeface="Tahoma" pitchFamily="34" charset="0"/>
                <a:cs typeface="Tahoma" pitchFamily="34" charset="0"/>
              </a:rPr>
              <a:t>недораскрытие</a:t>
            </a:r>
            <a:r>
              <a:rPr lang="ru-RU" sz="1600" dirty="0">
                <a:solidFill>
                  <a:schemeClr val="tx1">
                    <a:lumMod val="50000"/>
                  </a:schemeClr>
                </a:solidFill>
                <a:latin typeface="Tahoma" pitchFamily="34" charset="0"/>
                <a:ea typeface="Tahoma" pitchFamily="34" charset="0"/>
                <a:cs typeface="Tahoma" pitchFamily="34" charset="0"/>
              </a:rPr>
              <a:t> или малый размер </a:t>
            </a:r>
            <a:r>
              <a:rPr lang="ru-RU" sz="1600" dirty="0" err="1">
                <a:solidFill>
                  <a:schemeClr val="tx1">
                    <a:lumMod val="50000"/>
                  </a:schemeClr>
                </a:solidFill>
                <a:latin typeface="Tahoma" pitchFamily="34" charset="0"/>
                <a:ea typeface="Tahoma" pitchFamily="34" charset="0"/>
                <a:cs typeface="Tahoma" pitchFamily="34" charset="0"/>
              </a:rPr>
              <a:t>стента</a:t>
            </a:r>
            <a:r>
              <a:rPr lang="en-US" sz="1600" dirty="0">
                <a:solidFill>
                  <a:schemeClr val="tx1">
                    <a:lumMod val="50000"/>
                  </a:schemeClr>
                </a:solidFill>
                <a:latin typeface="Tahoma" pitchFamily="34" charset="0"/>
                <a:ea typeface="Tahoma" pitchFamily="34" charset="0"/>
                <a:cs typeface="Tahoma" pitchFamily="34" charset="0"/>
              </a:rPr>
              <a:t>), </a:t>
            </a:r>
            <a:r>
              <a:rPr lang="ru-RU" sz="1600" b="1" dirty="0">
                <a:solidFill>
                  <a:schemeClr val="tx1">
                    <a:lumMod val="50000"/>
                  </a:schemeClr>
                </a:solidFill>
                <a:latin typeface="Tahoma" pitchFamily="34" charset="0"/>
                <a:ea typeface="Tahoma" pitchFamily="34" charset="0"/>
                <a:cs typeface="Tahoma" pitchFamily="34" charset="0"/>
              </a:rPr>
              <a:t>разрыва </a:t>
            </a:r>
            <a:r>
              <a:rPr lang="ru-RU" sz="1600" b="1" dirty="0" err="1">
                <a:solidFill>
                  <a:schemeClr val="tx1">
                    <a:lumMod val="50000"/>
                  </a:schemeClr>
                </a:solidFill>
                <a:latin typeface="Tahoma" pitchFamily="34" charset="0"/>
                <a:ea typeface="Tahoma" pitchFamily="34" charset="0"/>
                <a:cs typeface="Tahoma" pitchFamily="34" charset="0"/>
              </a:rPr>
              <a:t>медии</a:t>
            </a:r>
            <a:r>
              <a:rPr lang="en-US" sz="1600" b="1" dirty="0">
                <a:solidFill>
                  <a:schemeClr val="tx1">
                    <a:lumMod val="50000"/>
                  </a:schemeClr>
                </a:solidFill>
                <a:latin typeface="Tahoma" pitchFamily="34" charset="0"/>
                <a:ea typeface="Tahoma" pitchFamily="34" charset="0"/>
                <a:cs typeface="Tahoma" pitchFamily="34" charset="0"/>
              </a:rPr>
              <a:t> </a:t>
            </a:r>
            <a:r>
              <a:rPr lang="en-US" sz="1600" dirty="0">
                <a:solidFill>
                  <a:schemeClr val="tx1">
                    <a:lumMod val="50000"/>
                  </a:schemeClr>
                </a:solidFill>
                <a:latin typeface="Tahoma" pitchFamily="34" charset="0"/>
                <a:ea typeface="Tahoma" pitchFamily="34" charset="0"/>
                <a:cs typeface="Tahoma" pitchFamily="34" charset="0"/>
              </a:rPr>
              <a:t>(</a:t>
            </a:r>
            <a:r>
              <a:rPr lang="ru-RU" sz="1600" dirty="0" err="1">
                <a:solidFill>
                  <a:schemeClr val="tx1">
                    <a:lumMod val="50000"/>
                  </a:schemeClr>
                </a:solidFill>
                <a:latin typeface="Tahoma" pitchFamily="34" charset="0"/>
                <a:ea typeface="Tahoma" pitchFamily="34" charset="0"/>
                <a:cs typeface="Tahoma" pitchFamily="34" charset="0"/>
              </a:rPr>
              <a:t>перерастяжение</a:t>
            </a:r>
            <a:r>
              <a:rPr lang="ru-RU" sz="1600" dirty="0">
                <a:solidFill>
                  <a:schemeClr val="tx1">
                    <a:lumMod val="50000"/>
                  </a:schemeClr>
                </a:solidFill>
                <a:latin typeface="Tahoma" pitchFamily="34" charset="0"/>
                <a:ea typeface="Tahoma" pitchFamily="34" charset="0"/>
                <a:cs typeface="Tahoma" pitchFamily="34" charset="0"/>
              </a:rPr>
              <a:t> или большой размер </a:t>
            </a:r>
            <a:r>
              <a:rPr lang="ru-RU" sz="1600" dirty="0" err="1">
                <a:solidFill>
                  <a:schemeClr val="tx1">
                    <a:lumMod val="50000"/>
                  </a:schemeClr>
                </a:solidFill>
                <a:latin typeface="Tahoma" pitchFamily="34" charset="0"/>
                <a:ea typeface="Tahoma" pitchFamily="34" charset="0"/>
                <a:cs typeface="Tahoma" pitchFamily="34" charset="0"/>
              </a:rPr>
              <a:t>стента</a:t>
            </a:r>
            <a:r>
              <a:rPr lang="en-US" sz="1600" dirty="0">
                <a:solidFill>
                  <a:schemeClr val="tx1">
                    <a:lumMod val="50000"/>
                  </a:schemeClr>
                </a:solidFill>
                <a:latin typeface="Tahoma" pitchFamily="34" charset="0"/>
                <a:ea typeface="Tahoma" pitchFamily="34" charset="0"/>
                <a:cs typeface="Tahoma" pitchFamily="34" charset="0"/>
              </a:rPr>
              <a:t>) </a:t>
            </a:r>
            <a:r>
              <a:rPr lang="ru-RU" sz="1600" dirty="0">
                <a:solidFill>
                  <a:schemeClr val="tx1">
                    <a:lumMod val="50000"/>
                  </a:schemeClr>
                </a:solidFill>
                <a:latin typeface="Tahoma" pitchFamily="34" charset="0"/>
                <a:ea typeface="Tahoma" pitchFamily="34" charset="0"/>
                <a:cs typeface="Tahoma" pitchFamily="34" charset="0"/>
              </a:rPr>
              <a:t>или</a:t>
            </a:r>
            <a:r>
              <a:rPr lang="en-US" sz="1600" dirty="0">
                <a:solidFill>
                  <a:schemeClr val="tx1">
                    <a:lumMod val="50000"/>
                  </a:schemeClr>
                </a:solidFill>
                <a:latin typeface="Tahoma" pitchFamily="34" charset="0"/>
                <a:ea typeface="Tahoma" pitchFamily="34" charset="0"/>
                <a:cs typeface="Tahoma" pitchFamily="34" charset="0"/>
              </a:rPr>
              <a:t> </a:t>
            </a:r>
            <a:r>
              <a:rPr lang="ru-RU" sz="1600" b="1" dirty="0">
                <a:solidFill>
                  <a:schemeClr val="tx1">
                    <a:lumMod val="50000"/>
                  </a:schemeClr>
                </a:solidFill>
                <a:latin typeface="Tahoma" pitchFamily="34" charset="0"/>
                <a:ea typeface="Tahoma" pitchFamily="34" charset="0"/>
                <a:cs typeface="Tahoma" pitchFamily="34" charset="0"/>
              </a:rPr>
              <a:t>пролапс некротического ядра</a:t>
            </a:r>
            <a:r>
              <a:rPr lang="en-US" sz="1600" b="1" dirty="0">
                <a:solidFill>
                  <a:schemeClr val="tx1">
                    <a:lumMod val="50000"/>
                  </a:schemeClr>
                </a:solidFill>
                <a:latin typeface="Tahoma" pitchFamily="34" charset="0"/>
                <a:ea typeface="Tahoma" pitchFamily="34" charset="0"/>
                <a:cs typeface="Tahoma" pitchFamily="34" charset="0"/>
              </a:rPr>
              <a:t> </a:t>
            </a:r>
            <a:r>
              <a:rPr lang="en-US" sz="1600" dirty="0">
                <a:solidFill>
                  <a:schemeClr val="tx1">
                    <a:lumMod val="50000"/>
                  </a:schemeClr>
                </a:solidFill>
                <a:latin typeface="Tahoma" pitchFamily="34" charset="0"/>
                <a:ea typeface="Tahoma" pitchFamily="34" charset="0"/>
                <a:cs typeface="Tahoma" pitchFamily="34" charset="0"/>
              </a:rPr>
              <a:t>(</a:t>
            </a:r>
            <a:r>
              <a:rPr lang="ru-RU" sz="1600" dirty="0" err="1">
                <a:solidFill>
                  <a:schemeClr val="tx1">
                    <a:lumMod val="50000"/>
                  </a:schemeClr>
                </a:solidFill>
                <a:latin typeface="Tahoma" pitchFamily="34" charset="0"/>
                <a:ea typeface="Tahoma" pitchFamily="34" charset="0"/>
                <a:cs typeface="Tahoma" pitchFamily="34" charset="0"/>
              </a:rPr>
              <a:t>протрузия</a:t>
            </a:r>
            <a:r>
              <a:rPr lang="ru-RU" sz="1600" dirty="0">
                <a:solidFill>
                  <a:schemeClr val="tx1">
                    <a:lumMod val="50000"/>
                  </a:schemeClr>
                </a:solidFill>
                <a:latin typeface="Tahoma" pitchFamily="34" charset="0"/>
                <a:ea typeface="Tahoma" pitchFamily="34" charset="0"/>
                <a:cs typeface="Tahoma" pitchFamily="34" charset="0"/>
              </a:rPr>
              <a:t> через ячейку </a:t>
            </a:r>
            <a:r>
              <a:rPr lang="ru-RU" sz="1600" dirty="0" err="1">
                <a:solidFill>
                  <a:schemeClr val="tx1">
                    <a:lumMod val="50000"/>
                  </a:schemeClr>
                </a:solidFill>
                <a:latin typeface="Tahoma" pitchFamily="34" charset="0"/>
                <a:ea typeface="Tahoma" pitchFamily="34" charset="0"/>
                <a:cs typeface="Tahoma" pitchFamily="34" charset="0"/>
              </a:rPr>
              <a:t>стента</a:t>
            </a:r>
            <a:r>
              <a:rPr lang="en-US" sz="1600" dirty="0">
                <a:solidFill>
                  <a:schemeClr val="tx1">
                    <a:lumMod val="50000"/>
                  </a:schemeClr>
                </a:solidFill>
                <a:latin typeface="Tahoma" pitchFamily="34" charset="0"/>
                <a:ea typeface="Tahoma" pitchFamily="34" charset="0"/>
                <a:cs typeface="Tahoma" pitchFamily="34" charset="0"/>
              </a:rPr>
              <a:t>).</a:t>
            </a:r>
            <a:endParaRPr lang="en-AU" sz="1600" dirty="0"/>
          </a:p>
        </p:txBody>
      </p:sp>
      <p:grpSp>
        <p:nvGrpSpPr>
          <p:cNvPr id="17" name="Group 16"/>
          <p:cNvGrpSpPr/>
          <p:nvPr/>
        </p:nvGrpSpPr>
        <p:grpSpPr>
          <a:xfrm>
            <a:off x="4785671" y="654331"/>
            <a:ext cx="4240720" cy="3521411"/>
            <a:chOff x="4785671" y="654331"/>
            <a:chExt cx="4240720" cy="3521411"/>
          </a:xfrm>
        </p:grpSpPr>
        <p:sp>
          <p:nvSpPr>
            <p:cNvPr id="18" name="Text Box 7"/>
            <p:cNvSpPr txBox="1">
              <a:spLocks noChangeArrowheads="1"/>
            </p:cNvSpPr>
            <p:nvPr/>
          </p:nvSpPr>
          <p:spPr bwMode="auto">
            <a:xfrm>
              <a:off x="4785671" y="1023663"/>
              <a:ext cx="4197802" cy="523220"/>
            </a:xfrm>
            <a:prstGeom prst="rect">
              <a:avLst/>
            </a:prstGeom>
            <a:solidFill>
              <a:srgbClr val="EFE7E7"/>
            </a:solidFill>
            <a:ln w="19050">
              <a:solidFill>
                <a:srgbClr val="B51826"/>
              </a:solidFill>
              <a:miter lim="800000"/>
              <a:headEnd/>
              <a:tailEnd/>
            </a:ln>
          </p:spPr>
          <p:txBody>
            <a:bodyPr>
              <a:spAutoFit/>
            </a:bodyPr>
            <a:lstStyle/>
            <a:p>
              <a:pPr algn="ctr"/>
              <a:r>
                <a:rPr lang="en-US" sz="1400" dirty="0">
                  <a:solidFill>
                    <a:srgbClr val="CCCCCC">
                      <a:lumMod val="10000"/>
                    </a:srgbClr>
                  </a:solidFill>
                  <a:latin typeface="Arial" pitchFamily="34" charset="0"/>
                  <a:ea typeface="ヒラギノ角ゴ Pro W3"/>
                  <a:cs typeface="ヒラギノ角ゴ Pro W3"/>
                </a:rPr>
                <a:t>618 </a:t>
              </a:r>
              <a:r>
                <a:rPr lang="ru-RU" sz="1400" dirty="0" err="1" smtClean="0">
                  <a:solidFill>
                    <a:srgbClr val="CCCCCC">
                      <a:lumMod val="10000"/>
                    </a:srgbClr>
                  </a:solidFill>
                  <a:latin typeface="Arial" pitchFamily="34" charset="0"/>
                  <a:ea typeface="ヒラギノ角ゴ Pro W3"/>
                  <a:cs typeface="ヒラギノ角ゴ Pro W3"/>
                </a:rPr>
                <a:t>стентированных</a:t>
              </a:r>
              <a:r>
                <a:rPr lang="ru-RU" sz="1400" dirty="0" smtClean="0">
                  <a:solidFill>
                    <a:srgbClr val="CCCCCC">
                      <a:lumMod val="10000"/>
                    </a:srgbClr>
                  </a:solidFill>
                  <a:latin typeface="Arial" pitchFamily="34" charset="0"/>
                  <a:ea typeface="ヒラギノ角ゴ Pro W3"/>
                  <a:cs typeface="ヒラギノ角ゴ Pro W3"/>
                </a:rPr>
                <a:t> поражений</a:t>
              </a:r>
              <a:r>
                <a:rPr lang="en-US" sz="1400" dirty="0" smtClean="0">
                  <a:solidFill>
                    <a:srgbClr val="CCCCCC">
                      <a:lumMod val="10000"/>
                    </a:srgbClr>
                  </a:solidFill>
                  <a:latin typeface="Arial" pitchFamily="34" charset="0"/>
                  <a:ea typeface="ヒラギノ角ゴ Pro W3"/>
                  <a:cs typeface="ヒラギノ角ゴ Pro W3"/>
                </a:rPr>
                <a:t>* </a:t>
              </a:r>
              <a:r>
                <a:rPr lang="en-US" sz="1400" dirty="0">
                  <a:solidFill>
                    <a:srgbClr val="CCCCCC">
                      <a:lumMod val="10000"/>
                    </a:srgbClr>
                  </a:solidFill>
                  <a:latin typeface="Arial" pitchFamily="34" charset="0"/>
                  <a:ea typeface="ヒラギノ角ゴ Pro W3"/>
                  <a:cs typeface="ヒラギノ角ゴ Pro W3"/>
                </a:rPr>
                <a:t>(240 </a:t>
              </a:r>
              <a:r>
                <a:rPr lang="en-US" sz="1400" dirty="0" smtClean="0">
                  <a:solidFill>
                    <a:srgbClr val="CCCCCC">
                      <a:lumMod val="10000"/>
                    </a:srgbClr>
                  </a:solidFill>
                  <a:latin typeface="Arial" pitchFamily="34" charset="0"/>
                  <a:ea typeface="ヒラギノ角ゴ Pro W3"/>
                  <a:cs typeface="ヒラギノ角ゴ Pro W3"/>
                </a:rPr>
                <a:t>DES/378 </a:t>
              </a:r>
              <a:r>
                <a:rPr lang="en-US" sz="1400" dirty="0">
                  <a:solidFill>
                    <a:srgbClr val="CCCCCC">
                      <a:lumMod val="10000"/>
                    </a:srgbClr>
                  </a:solidFill>
                  <a:latin typeface="Arial" pitchFamily="34" charset="0"/>
                  <a:ea typeface="ヒラギノ角ゴ Pro W3"/>
                  <a:cs typeface="ヒラギノ角ゴ Pro W3"/>
                </a:rPr>
                <a:t>BMS) </a:t>
              </a:r>
              <a:r>
                <a:rPr lang="ru-RU" sz="1400" dirty="0" smtClean="0">
                  <a:solidFill>
                    <a:srgbClr val="CCCCCC">
                      <a:lumMod val="10000"/>
                    </a:srgbClr>
                  </a:solidFill>
                  <a:latin typeface="Arial" pitchFamily="34" charset="0"/>
                  <a:ea typeface="ヒラギノ角ゴ Pro W3"/>
                  <a:cs typeface="ヒラギノ角ゴ Pro W3"/>
                </a:rPr>
                <a:t>из регистра</a:t>
              </a:r>
              <a:r>
                <a:rPr lang="en-US" sz="1400" dirty="0" smtClean="0">
                  <a:solidFill>
                    <a:srgbClr val="CCCCCC">
                      <a:lumMod val="10000"/>
                    </a:srgbClr>
                  </a:solidFill>
                  <a:latin typeface="Arial" pitchFamily="34" charset="0"/>
                  <a:ea typeface="ヒラギノ角ゴ Pro W3"/>
                  <a:cs typeface="ヒラギノ角ゴ Pro W3"/>
                </a:rPr>
                <a:t>  </a:t>
              </a:r>
              <a:r>
                <a:rPr lang="en-US" sz="1400" dirty="0">
                  <a:solidFill>
                    <a:srgbClr val="CCCCCC">
                      <a:lumMod val="10000"/>
                    </a:srgbClr>
                  </a:solidFill>
                  <a:latin typeface="Arial" pitchFamily="34" charset="0"/>
                  <a:ea typeface="ヒラギノ角ゴ Pro W3"/>
                  <a:cs typeface="ヒラギノ角ゴ Pro W3"/>
                </a:rPr>
                <a:t>Human Autopsy </a:t>
              </a:r>
              <a:r>
                <a:rPr lang="en-US" sz="1400" dirty="0" smtClean="0">
                  <a:solidFill>
                    <a:srgbClr val="CCCCCC">
                      <a:lumMod val="10000"/>
                    </a:srgbClr>
                  </a:solidFill>
                  <a:latin typeface="Arial" pitchFamily="34" charset="0"/>
                  <a:ea typeface="ヒラギノ角ゴ Pro W3"/>
                  <a:cs typeface="ヒラギノ角ゴ Pro W3"/>
                </a:rPr>
                <a:t>Stent</a:t>
              </a:r>
              <a:endParaRPr lang="en-US" sz="1400" dirty="0">
                <a:solidFill>
                  <a:srgbClr val="CCCCCC">
                    <a:lumMod val="10000"/>
                  </a:srgbClr>
                </a:solidFill>
                <a:latin typeface="Arial" pitchFamily="34" charset="0"/>
                <a:ea typeface="ヒラギノ角ゴ Pro W3"/>
                <a:cs typeface="ヒラギノ角ゴ Pro W3"/>
              </a:endParaRPr>
            </a:p>
          </p:txBody>
        </p:sp>
        <p:sp>
          <p:nvSpPr>
            <p:cNvPr id="19" name="Text Box 11"/>
            <p:cNvSpPr txBox="1">
              <a:spLocks noChangeArrowheads="1"/>
            </p:cNvSpPr>
            <p:nvPr/>
          </p:nvSpPr>
          <p:spPr bwMode="auto">
            <a:xfrm>
              <a:off x="5359853" y="2072394"/>
              <a:ext cx="3060000" cy="306082"/>
            </a:xfrm>
            <a:prstGeom prst="rect">
              <a:avLst/>
            </a:prstGeom>
            <a:solidFill>
              <a:srgbClr val="EFE7E7"/>
            </a:solidFill>
            <a:ln w="19050">
              <a:solidFill>
                <a:srgbClr val="B51826"/>
              </a:solidFill>
              <a:miter lim="800000"/>
              <a:headEnd/>
              <a:tailEnd/>
            </a:ln>
          </p:spPr>
          <p:txBody>
            <a:bodyPr wrap="square">
              <a:spAutoFit/>
            </a:bodyPr>
            <a:lstStyle/>
            <a:p>
              <a:pPr algn="ctr"/>
              <a:r>
                <a:rPr lang="en-US" sz="1400" dirty="0">
                  <a:solidFill>
                    <a:srgbClr val="CCCCCC">
                      <a:lumMod val="10000"/>
                    </a:srgbClr>
                  </a:solidFill>
                  <a:latin typeface="Arial" pitchFamily="34" charset="0"/>
                  <a:ea typeface="ヒラギノ角ゴ Pro W3"/>
                  <a:cs typeface="ヒラギノ角ゴ Pro W3"/>
                </a:rPr>
                <a:t>45 DES </a:t>
              </a:r>
              <a:r>
                <a:rPr lang="ru-RU" sz="1400" dirty="0" smtClean="0">
                  <a:solidFill>
                    <a:srgbClr val="CCCCCC">
                      <a:lumMod val="10000"/>
                    </a:srgbClr>
                  </a:solidFill>
                  <a:latin typeface="Arial" pitchFamily="34" charset="0"/>
                  <a:ea typeface="ヒラギノ角ゴ Pro W3"/>
                  <a:cs typeface="ヒラギノ角ゴ Pro W3"/>
                </a:rPr>
                <a:t>и</a:t>
              </a:r>
              <a:r>
                <a:rPr lang="en-US" sz="1400" dirty="0" smtClean="0">
                  <a:solidFill>
                    <a:srgbClr val="CCCCCC">
                      <a:lumMod val="10000"/>
                    </a:srgbClr>
                  </a:solidFill>
                  <a:latin typeface="Arial" pitchFamily="34" charset="0"/>
                  <a:ea typeface="ヒラギノ角ゴ Pro W3"/>
                  <a:cs typeface="ヒラギノ角ゴ Pro W3"/>
                </a:rPr>
                <a:t> </a:t>
              </a:r>
              <a:r>
                <a:rPr lang="en-US" sz="1400" dirty="0">
                  <a:solidFill>
                    <a:srgbClr val="CCCCCC">
                      <a:lumMod val="10000"/>
                    </a:srgbClr>
                  </a:solidFill>
                  <a:latin typeface="Arial" pitchFamily="34" charset="0"/>
                  <a:ea typeface="ヒラギノ角ゴ Pro W3"/>
                  <a:cs typeface="ヒラギノ角ゴ Pro W3"/>
                </a:rPr>
                <a:t>37 BMS </a:t>
              </a:r>
              <a:r>
                <a:rPr lang="en-US" sz="1400" dirty="0" smtClean="0">
                  <a:solidFill>
                    <a:srgbClr val="CCCCCC">
                      <a:lumMod val="10000"/>
                    </a:srgbClr>
                  </a:solidFill>
                  <a:latin typeface="Arial" pitchFamily="34" charset="0"/>
                  <a:ea typeface="ヒラギノ角ゴ Pro W3"/>
                  <a:cs typeface="ヒラギノ角ゴ Pro W3"/>
                </a:rPr>
                <a:t>** </a:t>
              </a:r>
              <a:endParaRPr lang="en-US" sz="1400" dirty="0">
                <a:solidFill>
                  <a:srgbClr val="CCCCCC">
                    <a:lumMod val="10000"/>
                  </a:srgbClr>
                </a:solidFill>
                <a:latin typeface="Arial" pitchFamily="34" charset="0"/>
                <a:ea typeface="ヒラギノ角ゴ Pro W3"/>
                <a:cs typeface="ヒラギノ角ゴ Pro W3"/>
              </a:endParaRPr>
            </a:p>
          </p:txBody>
        </p:sp>
        <p:sp>
          <p:nvSpPr>
            <p:cNvPr id="20" name="Text Box 16"/>
            <p:cNvSpPr txBox="1">
              <a:spLocks noChangeArrowheads="1"/>
            </p:cNvSpPr>
            <p:nvPr/>
          </p:nvSpPr>
          <p:spPr bwMode="auto">
            <a:xfrm>
              <a:off x="7083495" y="2906956"/>
              <a:ext cx="1899978" cy="523220"/>
            </a:xfrm>
            <a:prstGeom prst="rect">
              <a:avLst/>
            </a:prstGeom>
            <a:solidFill>
              <a:schemeClr val="accent1"/>
            </a:solidFill>
            <a:ln w="19050">
              <a:solidFill>
                <a:srgbClr val="B51826"/>
              </a:solidFill>
              <a:miter lim="800000"/>
              <a:headEnd/>
              <a:tailEnd/>
            </a:ln>
          </p:spPr>
          <p:txBody>
            <a:bodyPr>
              <a:spAutoFit/>
            </a:bodyPr>
            <a:lstStyle/>
            <a:p>
              <a:pPr algn="ctr"/>
              <a:r>
                <a:rPr lang="ru-RU" sz="1400" dirty="0" smtClean="0">
                  <a:solidFill>
                    <a:prstClr val="white"/>
                  </a:solidFill>
                  <a:latin typeface="Arial" pitchFamily="34" charset="0"/>
                  <a:ea typeface="ヒラギノ角ゴ Pro W3"/>
                  <a:cs typeface="ヒラギノ角ゴ Pro W3"/>
                </a:rPr>
                <a:t>Нет </a:t>
              </a:r>
              <a:r>
                <a:rPr lang="ru-RU" sz="1400" b="1" dirty="0" smtClean="0">
                  <a:solidFill>
                    <a:prstClr val="white"/>
                  </a:solidFill>
                  <a:latin typeface="Arial" pitchFamily="34" charset="0"/>
                  <a:ea typeface="ヒラギノ角ゴ Pro W3"/>
                  <a:cs typeface="ヒラギノ角ゴ Pro W3"/>
                </a:rPr>
                <a:t>ТС</a:t>
              </a:r>
              <a:r>
                <a:rPr lang="ru-RU" sz="1400" dirty="0" smtClean="0">
                  <a:solidFill>
                    <a:prstClr val="white"/>
                  </a:solidFill>
                  <a:latin typeface="Arial" pitchFamily="34" charset="0"/>
                  <a:ea typeface="ヒラギノ角ゴ Pro W3"/>
                  <a:cs typeface="ヒラギノ角ゴ Pro W3"/>
                </a:rPr>
                <a:t> </a:t>
              </a:r>
              <a:r>
                <a:rPr lang="en-US" sz="1400" dirty="0" smtClean="0">
                  <a:solidFill>
                    <a:prstClr val="white"/>
                  </a:solidFill>
                  <a:latin typeface="Arial" pitchFamily="34" charset="0"/>
                  <a:ea typeface="ヒラギノ角ゴ Pro W3"/>
                  <a:cs typeface="ヒラギノ角ゴ Pro W3"/>
                </a:rPr>
                <a:t>N=45</a:t>
              </a:r>
              <a:endParaRPr lang="en-US" sz="1400" dirty="0">
                <a:solidFill>
                  <a:prstClr val="white"/>
                </a:solidFill>
                <a:latin typeface="Arial" pitchFamily="34" charset="0"/>
                <a:ea typeface="ヒラギノ角ゴ Pro W3"/>
                <a:cs typeface="ヒラギノ角ゴ Pro W3"/>
              </a:endParaRPr>
            </a:p>
            <a:p>
              <a:pPr algn="ctr"/>
              <a:r>
                <a:rPr lang="en-US" sz="1400" dirty="0">
                  <a:solidFill>
                    <a:prstClr val="white"/>
                  </a:solidFill>
                  <a:latin typeface="Arial" pitchFamily="34" charset="0"/>
                  <a:ea typeface="ヒラギノ角ゴ Pro W3"/>
                  <a:cs typeface="ヒラギノ角ゴ Pro W3"/>
                </a:rPr>
                <a:t>(28 </a:t>
              </a:r>
              <a:r>
                <a:rPr lang="en-US" sz="1400" dirty="0" smtClean="0">
                  <a:solidFill>
                    <a:prstClr val="white"/>
                  </a:solidFill>
                  <a:latin typeface="Arial" pitchFamily="34" charset="0"/>
                  <a:ea typeface="ヒラギノ角ゴ Pro W3"/>
                  <a:cs typeface="ヒラギノ角ゴ Pro W3"/>
                </a:rPr>
                <a:t>DES/17 </a:t>
              </a:r>
              <a:r>
                <a:rPr lang="en-US" sz="1400" dirty="0">
                  <a:solidFill>
                    <a:prstClr val="white"/>
                  </a:solidFill>
                  <a:latin typeface="Arial" pitchFamily="34" charset="0"/>
                  <a:ea typeface="ヒラギノ角ゴ Pro W3"/>
                  <a:cs typeface="ヒラギノ角ゴ Pro W3"/>
                </a:rPr>
                <a:t>BMS)</a:t>
              </a:r>
            </a:p>
          </p:txBody>
        </p:sp>
        <p:sp>
          <p:nvSpPr>
            <p:cNvPr id="21" name="Text Box 17"/>
            <p:cNvSpPr txBox="1">
              <a:spLocks noChangeArrowheads="1"/>
            </p:cNvSpPr>
            <p:nvPr/>
          </p:nvSpPr>
          <p:spPr bwMode="auto">
            <a:xfrm>
              <a:off x="4785671" y="2906958"/>
              <a:ext cx="1860648" cy="523220"/>
            </a:xfrm>
            <a:prstGeom prst="rect">
              <a:avLst/>
            </a:prstGeom>
            <a:solidFill>
              <a:schemeClr val="accent2">
                <a:lumMod val="60000"/>
                <a:lumOff val="40000"/>
              </a:schemeClr>
            </a:solidFill>
            <a:ln w="19050">
              <a:solidFill>
                <a:srgbClr val="B51826"/>
              </a:solidFill>
              <a:miter lim="800000"/>
              <a:headEnd/>
              <a:tailEnd/>
            </a:ln>
          </p:spPr>
          <p:txBody>
            <a:bodyPr>
              <a:spAutoFit/>
            </a:bodyPr>
            <a:lstStyle/>
            <a:p>
              <a:pPr algn="ctr"/>
              <a:r>
                <a:rPr lang="ru-RU" sz="1400" dirty="0" smtClean="0">
                  <a:solidFill>
                    <a:srgbClr val="CCCCCC">
                      <a:lumMod val="10000"/>
                    </a:srgbClr>
                  </a:solidFill>
                  <a:latin typeface="Arial" pitchFamily="34" charset="0"/>
                  <a:ea typeface="ヒラギノ角ゴ Pro W3"/>
                  <a:cs typeface="ヒラギノ角ゴ Pro W3"/>
                </a:rPr>
                <a:t>Ранний </a:t>
              </a:r>
              <a:r>
                <a:rPr lang="ru-RU" sz="1400" b="1" dirty="0" smtClean="0">
                  <a:solidFill>
                    <a:srgbClr val="CCCCCC">
                      <a:lumMod val="10000"/>
                    </a:srgbClr>
                  </a:solidFill>
                  <a:latin typeface="Arial" pitchFamily="34" charset="0"/>
                  <a:ea typeface="ヒラギノ角ゴ Pro W3"/>
                  <a:cs typeface="ヒラギノ角ゴ Pro W3"/>
                </a:rPr>
                <a:t>ТС</a:t>
              </a:r>
              <a:r>
                <a:rPr lang="ru-RU" sz="1400" dirty="0" smtClean="0">
                  <a:solidFill>
                    <a:srgbClr val="CCCCCC">
                      <a:lumMod val="10000"/>
                    </a:srgbClr>
                  </a:solidFill>
                  <a:latin typeface="Arial" pitchFamily="34" charset="0"/>
                  <a:ea typeface="ヒラギノ角ゴ Pro W3"/>
                  <a:cs typeface="ヒラギノ角ゴ Pro W3"/>
                </a:rPr>
                <a:t> </a:t>
              </a:r>
              <a:r>
                <a:rPr lang="en-US" sz="1400" dirty="0" smtClean="0">
                  <a:solidFill>
                    <a:srgbClr val="CCCCCC">
                      <a:lumMod val="10000"/>
                    </a:srgbClr>
                  </a:solidFill>
                  <a:latin typeface="Arial" pitchFamily="34" charset="0"/>
                  <a:ea typeface="ヒラギノ角ゴ Pro W3"/>
                  <a:cs typeface="ヒラギノ角ゴ Pro W3"/>
                </a:rPr>
                <a:t> </a:t>
              </a:r>
              <a:r>
                <a:rPr lang="en-US" sz="1400" dirty="0">
                  <a:solidFill>
                    <a:srgbClr val="CCCCCC">
                      <a:lumMod val="10000"/>
                    </a:srgbClr>
                  </a:solidFill>
                  <a:latin typeface="Arial" pitchFamily="34" charset="0"/>
                  <a:ea typeface="ヒラギノ角ゴ Pro W3"/>
                  <a:cs typeface="ヒラギノ角ゴ Pro W3"/>
                </a:rPr>
                <a:t>N=37</a:t>
              </a:r>
            </a:p>
            <a:p>
              <a:pPr algn="ctr"/>
              <a:r>
                <a:rPr lang="en-US" sz="1400" dirty="0">
                  <a:solidFill>
                    <a:srgbClr val="CCCCCC">
                      <a:lumMod val="10000"/>
                    </a:srgbClr>
                  </a:solidFill>
                  <a:latin typeface="Arial" pitchFamily="34" charset="0"/>
                  <a:ea typeface="ヒラギノ角ゴ Pro W3"/>
                  <a:cs typeface="ヒラギノ角ゴ Pro W3"/>
                </a:rPr>
                <a:t>(17 </a:t>
              </a:r>
              <a:r>
                <a:rPr lang="en-US" sz="1400" dirty="0" smtClean="0">
                  <a:solidFill>
                    <a:srgbClr val="CCCCCC">
                      <a:lumMod val="10000"/>
                    </a:srgbClr>
                  </a:solidFill>
                  <a:latin typeface="Arial" pitchFamily="34" charset="0"/>
                  <a:ea typeface="ヒラギノ角ゴ Pro W3"/>
                  <a:cs typeface="ヒラギノ角ゴ Pro W3"/>
                </a:rPr>
                <a:t>DES/20 </a:t>
              </a:r>
              <a:r>
                <a:rPr lang="en-US" sz="1400" dirty="0">
                  <a:solidFill>
                    <a:srgbClr val="CCCCCC">
                      <a:lumMod val="10000"/>
                    </a:srgbClr>
                  </a:solidFill>
                  <a:latin typeface="Arial" pitchFamily="34" charset="0"/>
                  <a:ea typeface="ヒラギノ角ゴ Pro W3"/>
                  <a:cs typeface="ヒラギノ角ゴ Pro W3"/>
                </a:rPr>
                <a:t>BMS)</a:t>
              </a:r>
            </a:p>
          </p:txBody>
        </p:sp>
        <p:sp>
          <p:nvSpPr>
            <p:cNvPr id="22" name="Text Box 18"/>
            <p:cNvSpPr txBox="1">
              <a:spLocks noChangeArrowheads="1"/>
            </p:cNvSpPr>
            <p:nvPr/>
          </p:nvSpPr>
          <p:spPr bwMode="auto">
            <a:xfrm>
              <a:off x="5817476" y="3867965"/>
              <a:ext cx="1912395" cy="307777"/>
            </a:xfrm>
            <a:prstGeom prst="rect">
              <a:avLst/>
            </a:prstGeom>
            <a:solidFill>
              <a:srgbClr val="EFE7E7"/>
            </a:solidFill>
            <a:ln w="19050">
              <a:solidFill>
                <a:srgbClr val="B51826"/>
              </a:solidFill>
              <a:miter lim="800000"/>
              <a:headEnd/>
              <a:tailEnd/>
            </a:ln>
          </p:spPr>
          <p:txBody>
            <a:bodyPr wrap="square">
              <a:spAutoFit/>
            </a:bodyPr>
            <a:lstStyle/>
            <a:p>
              <a:pPr algn="ctr"/>
              <a:r>
                <a:rPr lang="ru-RU" sz="1400" dirty="0" smtClean="0">
                  <a:solidFill>
                    <a:srgbClr val="CCCCCC">
                      <a:lumMod val="10000"/>
                    </a:srgbClr>
                  </a:solidFill>
                  <a:latin typeface="Arial" pitchFamily="34" charset="0"/>
                  <a:ea typeface="ヒラギノ角ゴ Pro W3"/>
                  <a:cs typeface="ヒラギノ角ゴ Pro W3"/>
                </a:rPr>
                <a:t>Гистология </a:t>
              </a:r>
              <a:endParaRPr lang="en-US" sz="1400" dirty="0">
                <a:solidFill>
                  <a:srgbClr val="CCCCCC">
                    <a:lumMod val="10000"/>
                  </a:srgbClr>
                </a:solidFill>
                <a:latin typeface="Arial" pitchFamily="34" charset="0"/>
                <a:ea typeface="ヒラギノ角ゴ Pro W3"/>
                <a:cs typeface="ヒラギノ角ゴ Pro W3"/>
              </a:endParaRPr>
            </a:p>
          </p:txBody>
        </p:sp>
        <p:sp>
          <p:nvSpPr>
            <p:cNvPr id="23" name="TextBox 22"/>
            <p:cNvSpPr txBox="1"/>
            <p:nvPr/>
          </p:nvSpPr>
          <p:spPr>
            <a:xfrm>
              <a:off x="6882534" y="1632714"/>
              <a:ext cx="2143857" cy="461665"/>
            </a:xfrm>
            <a:prstGeom prst="rect">
              <a:avLst/>
            </a:prstGeom>
            <a:noFill/>
            <a:ln w="19050">
              <a:noFill/>
              <a:miter lim="800000"/>
              <a:headEnd/>
              <a:tailEnd/>
            </a:ln>
          </p:spPr>
          <p:txBody>
            <a:bodyPr wrap="square">
              <a:spAutoFit/>
            </a:bodyPr>
            <a:lstStyle/>
            <a:p>
              <a:pPr algn="ctr">
                <a:defRPr/>
              </a:pPr>
              <a:r>
                <a:rPr lang="ru-RU" sz="1200" b="1" i="1" dirty="0" smtClean="0">
                  <a:solidFill>
                    <a:srgbClr val="CCCCCC">
                      <a:lumMod val="10000"/>
                    </a:srgbClr>
                  </a:solidFill>
                  <a:latin typeface="Arial" pitchFamily="34" charset="0"/>
                  <a:ea typeface="ヒラギノ角ゴ Pro W3"/>
                  <a:cs typeface="ヒラギノ角ゴ Pro W3"/>
                </a:rPr>
                <a:t>ОКС</a:t>
              </a:r>
              <a:r>
                <a:rPr lang="en-US" sz="1200" b="1" i="1" dirty="0" smtClean="0">
                  <a:solidFill>
                    <a:srgbClr val="CCCCCC">
                      <a:lumMod val="10000"/>
                    </a:srgbClr>
                  </a:solidFill>
                  <a:latin typeface="Arial" pitchFamily="34" charset="0"/>
                  <a:ea typeface="ヒラギノ角ゴ Pro W3"/>
                  <a:cs typeface="ヒラギノ角ゴ Pro W3"/>
                </a:rPr>
                <a:t>; </a:t>
              </a:r>
              <a:r>
                <a:rPr lang="ru-RU" sz="1200" b="1" i="1" dirty="0" smtClean="0">
                  <a:solidFill>
                    <a:srgbClr val="CCCCCC">
                      <a:lumMod val="10000"/>
                    </a:srgbClr>
                  </a:solidFill>
                  <a:latin typeface="Arial" pitchFamily="34" charset="0"/>
                  <a:ea typeface="ヒラギノ角ゴ Pro W3"/>
                  <a:cs typeface="ヒラギノ角ゴ Pro W3"/>
                </a:rPr>
                <a:t>смерть  в течение 30 дней</a:t>
              </a:r>
              <a:endParaRPr lang="en-US" sz="1200" b="1" i="1" dirty="0">
                <a:solidFill>
                  <a:srgbClr val="CCCCCC">
                    <a:lumMod val="10000"/>
                  </a:srgbClr>
                </a:solidFill>
                <a:latin typeface="Arial" pitchFamily="34" charset="0"/>
                <a:ea typeface="ヒラギノ角ゴ Pro W3"/>
                <a:cs typeface="ヒラギノ角ゴ Pro W3"/>
              </a:endParaRPr>
            </a:p>
          </p:txBody>
        </p:sp>
        <p:cxnSp>
          <p:nvCxnSpPr>
            <p:cNvPr id="24" name="Connecteur droit avec flèche 20"/>
            <p:cNvCxnSpPr>
              <a:cxnSpLocks noChangeShapeType="1"/>
              <a:stCxn id="18" idx="2"/>
              <a:endCxn id="19" idx="0"/>
            </p:cNvCxnSpPr>
            <p:nvPr/>
          </p:nvCxnSpPr>
          <p:spPr bwMode="auto">
            <a:xfrm>
              <a:off x="6884572" y="1546883"/>
              <a:ext cx="5281" cy="525511"/>
            </a:xfrm>
            <a:prstGeom prst="straightConnector1">
              <a:avLst/>
            </a:prstGeom>
            <a:noFill/>
            <a:ln w="28575" algn="ctr">
              <a:solidFill>
                <a:srgbClr val="B51826"/>
              </a:solidFill>
              <a:round/>
              <a:headEnd/>
              <a:tailEnd type="triangle" w="med" len="med"/>
            </a:ln>
          </p:spPr>
        </p:cxnSp>
        <p:cxnSp>
          <p:nvCxnSpPr>
            <p:cNvPr id="25" name="Elbow Connector 25"/>
            <p:cNvCxnSpPr>
              <a:stCxn id="19" idx="2"/>
              <a:endCxn id="21" idx="0"/>
            </p:cNvCxnSpPr>
            <p:nvPr/>
          </p:nvCxnSpPr>
          <p:spPr bwMode="auto">
            <a:xfrm rot="5400000">
              <a:off x="6038683" y="2055788"/>
              <a:ext cx="528482" cy="1173858"/>
            </a:xfrm>
            <a:prstGeom prst="bentConnector3">
              <a:avLst>
                <a:gd name="adj1" fmla="val 50000"/>
              </a:avLst>
            </a:prstGeom>
            <a:ln>
              <a:solidFill>
                <a:srgbClr val="B51826"/>
              </a:solidFill>
              <a:tailEnd type="triangle"/>
            </a:ln>
          </p:spPr>
          <p:style>
            <a:lnRef idx="2">
              <a:schemeClr val="accent1"/>
            </a:lnRef>
            <a:fillRef idx="0">
              <a:schemeClr val="accent1"/>
            </a:fillRef>
            <a:effectRef idx="1">
              <a:schemeClr val="accent1"/>
            </a:effectRef>
            <a:fontRef idx="minor">
              <a:schemeClr val="tx1"/>
            </a:fontRef>
          </p:style>
        </p:cxnSp>
        <p:cxnSp>
          <p:nvCxnSpPr>
            <p:cNvPr id="26" name="Elbow Connector 25"/>
            <p:cNvCxnSpPr>
              <a:stCxn id="19" idx="2"/>
              <a:endCxn id="20" idx="0"/>
            </p:cNvCxnSpPr>
            <p:nvPr/>
          </p:nvCxnSpPr>
          <p:spPr bwMode="auto">
            <a:xfrm rot="16200000" flipH="1">
              <a:off x="7197428" y="2070900"/>
              <a:ext cx="528480" cy="1143631"/>
            </a:xfrm>
            <a:prstGeom prst="bentConnector3">
              <a:avLst>
                <a:gd name="adj1" fmla="val 50000"/>
              </a:avLst>
            </a:prstGeom>
            <a:ln>
              <a:solidFill>
                <a:srgbClr val="B51826"/>
              </a:solidFill>
              <a:tailEnd type="triangle"/>
            </a:ln>
          </p:spPr>
          <p:style>
            <a:lnRef idx="2">
              <a:schemeClr val="accent1"/>
            </a:lnRef>
            <a:fillRef idx="0">
              <a:schemeClr val="accent1"/>
            </a:fillRef>
            <a:effectRef idx="1">
              <a:schemeClr val="accent1"/>
            </a:effectRef>
            <a:fontRef idx="minor">
              <a:schemeClr val="tx1"/>
            </a:fontRef>
          </p:style>
        </p:cxnSp>
        <p:cxnSp>
          <p:nvCxnSpPr>
            <p:cNvPr id="27" name="Elbow Connector 25"/>
            <p:cNvCxnSpPr>
              <a:stCxn id="20" idx="2"/>
              <a:endCxn id="22" idx="0"/>
            </p:cNvCxnSpPr>
            <p:nvPr/>
          </p:nvCxnSpPr>
          <p:spPr bwMode="auto">
            <a:xfrm rot="5400000">
              <a:off x="7184685" y="3019165"/>
              <a:ext cx="437789" cy="1259810"/>
            </a:xfrm>
            <a:prstGeom prst="bentConnector3">
              <a:avLst>
                <a:gd name="adj1" fmla="val 50000"/>
              </a:avLst>
            </a:prstGeom>
            <a:ln>
              <a:solidFill>
                <a:srgbClr val="B51826"/>
              </a:solidFill>
              <a:tailEnd type="triangle"/>
            </a:ln>
          </p:spPr>
          <p:style>
            <a:lnRef idx="2">
              <a:schemeClr val="accent1"/>
            </a:lnRef>
            <a:fillRef idx="0">
              <a:schemeClr val="accent1"/>
            </a:fillRef>
            <a:effectRef idx="1">
              <a:schemeClr val="accent1"/>
            </a:effectRef>
            <a:fontRef idx="minor">
              <a:schemeClr val="tx1"/>
            </a:fontRef>
          </p:style>
        </p:cxnSp>
        <p:cxnSp>
          <p:nvCxnSpPr>
            <p:cNvPr id="28" name="Elbow Connector 25"/>
            <p:cNvCxnSpPr>
              <a:stCxn id="21" idx="2"/>
              <a:endCxn id="22" idx="0"/>
            </p:cNvCxnSpPr>
            <p:nvPr/>
          </p:nvCxnSpPr>
          <p:spPr bwMode="auto">
            <a:xfrm rot="16200000" flipH="1">
              <a:off x="6025941" y="3120231"/>
              <a:ext cx="437787" cy="1057679"/>
            </a:xfrm>
            <a:prstGeom prst="bentConnector3">
              <a:avLst>
                <a:gd name="adj1" fmla="val 50000"/>
              </a:avLst>
            </a:prstGeom>
            <a:ln>
              <a:solidFill>
                <a:srgbClr val="B51826"/>
              </a:solidFill>
              <a:tailEnd type="triangle"/>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4785671" y="654331"/>
              <a:ext cx="4197801" cy="369332"/>
            </a:xfrm>
            <a:prstGeom prst="rect">
              <a:avLst/>
            </a:prstGeom>
            <a:noFill/>
          </p:spPr>
          <p:txBody>
            <a:bodyPr wrap="square" rtlCol="0">
              <a:spAutoFit/>
            </a:bodyPr>
            <a:lstStyle/>
            <a:p>
              <a:pPr algn="ctr"/>
              <a:r>
                <a:rPr lang="en-AU" b="1" smtClean="0"/>
                <a:t>Dr Renu Virmani</a:t>
              </a:r>
              <a:endParaRPr lang="en-AU" b="1"/>
            </a:p>
          </p:txBody>
        </p:sp>
      </p:grpSp>
      <p:sp>
        <p:nvSpPr>
          <p:cNvPr id="30" name="TextBox 29"/>
          <p:cNvSpPr txBox="1"/>
          <p:nvPr/>
        </p:nvSpPr>
        <p:spPr>
          <a:xfrm>
            <a:off x="1621968" y="3496842"/>
            <a:ext cx="1273105" cy="307777"/>
          </a:xfrm>
          <a:prstGeom prst="rect">
            <a:avLst/>
          </a:prstGeom>
          <a:noFill/>
        </p:spPr>
        <p:txBody>
          <a:bodyPr wrap="none" rtlCol="0">
            <a:spAutoFit/>
          </a:bodyPr>
          <a:lstStyle/>
          <a:p>
            <a:r>
              <a:rPr lang="ru-RU" sz="1400" b="1" dirty="0">
                <a:solidFill>
                  <a:schemeClr val="accent6"/>
                </a:solidFill>
                <a:latin typeface="+mj-lt"/>
              </a:rPr>
              <a:t>Р</a:t>
            </a:r>
            <a:r>
              <a:rPr lang="ru-RU" sz="1400" b="1" dirty="0" smtClean="0">
                <a:solidFill>
                  <a:schemeClr val="accent6"/>
                </a:solidFill>
                <a:latin typeface="+mj-lt"/>
              </a:rPr>
              <a:t>езультаты</a:t>
            </a:r>
            <a:endParaRPr lang="en-AU" sz="1400" b="1" dirty="0">
              <a:solidFill>
                <a:schemeClr val="accent6"/>
              </a:solidFill>
              <a:latin typeface="+mj-lt"/>
            </a:endParaRPr>
          </a:p>
        </p:txBody>
      </p:sp>
      <p:graphicFrame>
        <p:nvGraphicFramePr>
          <p:cNvPr id="31" name="Espace réservé du contenu 5"/>
          <p:cNvGraphicFramePr>
            <a:graphicFrameLocks noGrp="1"/>
          </p:cNvGraphicFramePr>
          <p:nvPr>
            <p:extLst>
              <p:ext uri="{D42A27DB-BD31-4B8C-83A1-F6EECF244321}">
                <p14:modId xmlns:p14="http://schemas.microsoft.com/office/powerpoint/2010/main" xmlns="" val="423768108"/>
              </p:ext>
            </p:extLst>
          </p:nvPr>
        </p:nvGraphicFramePr>
        <p:xfrm>
          <a:off x="415789" y="3682360"/>
          <a:ext cx="4311172" cy="275895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xmlns="" val="37200355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2"/>
          <p:cNvSpPr>
            <a:spLocks noGrp="1"/>
          </p:cNvSpPr>
          <p:nvPr>
            <p:ph type="title" idx="4294967295"/>
          </p:nvPr>
        </p:nvSpPr>
        <p:spPr>
          <a:xfrm>
            <a:off x="0" y="136685"/>
            <a:ext cx="9037638" cy="516210"/>
          </a:xfrm>
        </p:spPr>
        <p:txBody>
          <a:bodyPr>
            <a:noAutofit/>
          </a:bodyPr>
          <a:lstStyle/>
          <a:p>
            <a:pPr algn="ctr" eaLnBrk="1" hangingPunct="1"/>
            <a:r>
              <a:rPr lang="en-US" sz="3200" smtClean="0">
                <a:latin typeface="+mj-lt"/>
              </a:rPr>
              <a:t>APPOSITION I - STEMI</a:t>
            </a:r>
            <a:endParaRPr lang="fr-FR" sz="3200" dirty="0" smtClean="0">
              <a:latin typeface="+mj-lt"/>
            </a:endParaRPr>
          </a:p>
        </p:txBody>
      </p:sp>
      <p:sp>
        <p:nvSpPr>
          <p:cNvPr id="44038" name="Text Box 6"/>
          <p:cNvSpPr txBox="1">
            <a:spLocks noChangeArrowheads="1"/>
          </p:cNvSpPr>
          <p:nvPr/>
        </p:nvSpPr>
        <p:spPr bwMode="auto">
          <a:xfrm>
            <a:off x="219076" y="801688"/>
            <a:ext cx="4314288" cy="3323987"/>
          </a:xfrm>
          <a:prstGeom prst="rect">
            <a:avLst/>
          </a:prstGeom>
          <a:noFill/>
          <a:ln w="19050">
            <a:solidFill>
              <a:schemeClr val="accent1"/>
            </a:solidFill>
            <a:miter lim="800000"/>
            <a:headEnd/>
            <a:tailEnd/>
          </a:ln>
        </p:spPr>
        <p:txBody>
          <a:bodyPr wrap="square">
            <a:spAutoFit/>
          </a:bodyPr>
          <a:lstStyle/>
          <a:p>
            <a:pPr marL="177800" indent="-177800">
              <a:buClr>
                <a:srgbClr val="646464"/>
              </a:buClr>
              <a:buFont typeface="Arial" pitchFamily="34" charset="0"/>
              <a:buChar char="•"/>
              <a:defRPr/>
            </a:pPr>
            <a:r>
              <a:rPr lang="ru-RU" sz="1400" b="1" dirty="0" smtClean="0">
                <a:solidFill>
                  <a:srgbClr val="BE030E"/>
                </a:solidFill>
                <a:latin typeface="Tahoma" pitchFamily="34" charset="0"/>
                <a:ea typeface="Tahoma" pitchFamily="34" charset="0"/>
                <a:cs typeface="Tahoma" pitchFamily="34" charset="0"/>
              </a:rPr>
              <a:t>ДИЗАЙН</a:t>
            </a:r>
            <a:r>
              <a:rPr lang="en-US" sz="1400" dirty="0" smtClean="0">
                <a:solidFill>
                  <a:srgbClr val="BE030E"/>
                </a:solidFill>
                <a:latin typeface="Tahoma" pitchFamily="34" charset="0"/>
                <a:ea typeface="Tahoma" pitchFamily="34" charset="0"/>
                <a:cs typeface="Tahoma" pitchFamily="34" charset="0"/>
              </a:rPr>
              <a:t>: </a:t>
            </a:r>
            <a:r>
              <a:rPr lang="ru-RU" sz="1400" dirty="0" err="1" smtClean="0">
                <a:solidFill>
                  <a:srgbClr val="4C4C4C"/>
                </a:solidFill>
                <a:latin typeface="Tahoma" pitchFamily="34" charset="0"/>
                <a:ea typeface="Tahoma" pitchFamily="34" charset="0"/>
                <a:cs typeface="Tahoma" pitchFamily="34" charset="0"/>
              </a:rPr>
              <a:t>проспективное</a:t>
            </a:r>
            <a:r>
              <a:rPr lang="ru-RU" sz="1400" dirty="0" smtClean="0">
                <a:solidFill>
                  <a:srgbClr val="4C4C4C"/>
                </a:solidFill>
                <a:latin typeface="Tahoma" pitchFamily="34" charset="0"/>
                <a:ea typeface="Tahoma" pitchFamily="34" charset="0"/>
                <a:cs typeface="Tahoma" pitchFamily="34" charset="0"/>
              </a:rPr>
              <a:t>,</a:t>
            </a:r>
            <a:r>
              <a:rPr lang="en-US" sz="1400" dirty="0" smtClean="0">
                <a:solidFill>
                  <a:srgbClr val="4C4C4C"/>
                </a:solidFill>
                <a:latin typeface="Tahoma" pitchFamily="34" charset="0"/>
                <a:ea typeface="Tahoma" pitchFamily="34" charset="0"/>
                <a:cs typeface="Tahoma" pitchFamily="34" charset="0"/>
              </a:rPr>
              <a:t> </a:t>
            </a:r>
            <a:r>
              <a:rPr lang="ru-RU" sz="1400" dirty="0" err="1" smtClean="0">
                <a:solidFill>
                  <a:srgbClr val="4C4C4C"/>
                </a:solidFill>
                <a:latin typeface="Tahoma" pitchFamily="34" charset="0"/>
                <a:ea typeface="Tahoma" pitchFamily="34" charset="0"/>
                <a:cs typeface="Tahoma" pitchFamily="34" charset="0"/>
              </a:rPr>
              <a:t>нерандомизированное</a:t>
            </a:r>
            <a:r>
              <a:rPr lang="en-US" sz="1400" dirty="0" smtClean="0">
                <a:solidFill>
                  <a:srgbClr val="4C4C4C"/>
                </a:solidFill>
                <a:latin typeface="Tahoma" pitchFamily="34" charset="0"/>
                <a:ea typeface="Tahoma" pitchFamily="34" charset="0"/>
                <a:cs typeface="Tahoma" pitchFamily="34" charset="0"/>
              </a:rPr>
              <a:t>, </a:t>
            </a:r>
            <a:r>
              <a:rPr lang="ru-RU" sz="1400" dirty="0" err="1" smtClean="0">
                <a:solidFill>
                  <a:srgbClr val="4C4C4C"/>
                </a:solidFill>
                <a:latin typeface="Tahoma" pitchFamily="34" charset="0"/>
                <a:ea typeface="Tahoma" pitchFamily="34" charset="0"/>
                <a:cs typeface="Tahoma" pitchFamily="34" charset="0"/>
              </a:rPr>
              <a:t>одногруппное</a:t>
            </a:r>
            <a:r>
              <a:rPr lang="en-US" sz="1400" dirty="0" smtClean="0">
                <a:solidFill>
                  <a:srgbClr val="4C4C4C"/>
                </a:solidFill>
                <a:latin typeface="Tahoma" pitchFamily="34" charset="0"/>
                <a:ea typeface="Tahoma" pitchFamily="34" charset="0"/>
                <a:cs typeface="Tahoma" pitchFamily="34" charset="0"/>
              </a:rPr>
              <a:t>, </a:t>
            </a:r>
            <a:r>
              <a:rPr lang="ru-RU" sz="1400" dirty="0" smtClean="0">
                <a:solidFill>
                  <a:srgbClr val="4C4C4C"/>
                </a:solidFill>
                <a:latin typeface="Tahoma" pitchFamily="34" charset="0"/>
                <a:ea typeface="Tahoma" pitchFamily="34" charset="0"/>
                <a:cs typeface="Tahoma" pitchFamily="34" charset="0"/>
              </a:rPr>
              <a:t>многоцентровое исследование </a:t>
            </a:r>
            <a:endParaRPr lang="en-US" sz="1400" dirty="0">
              <a:solidFill>
                <a:srgbClr val="4C4C4C"/>
              </a:solidFill>
              <a:latin typeface="Tahoma" pitchFamily="34" charset="0"/>
              <a:ea typeface="Tahoma" pitchFamily="34" charset="0"/>
              <a:cs typeface="Tahoma" pitchFamily="34" charset="0"/>
            </a:endParaRPr>
          </a:p>
          <a:p>
            <a:pPr marL="177800" indent="-177800">
              <a:buClr>
                <a:srgbClr val="646464"/>
              </a:buClr>
              <a:buFontTx/>
              <a:buChar char="•"/>
              <a:defRPr/>
            </a:pPr>
            <a:endParaRPr lang="en-US" sz="1400" dirty="0">
              <a:solidFill>
                <a:srgbClr val="4C4C4C"/>
              </a:solidFill>
              <a:latin typeface="Tahoma" pitchFamily="34" charset="0"/>
              <a:ea typeface="Tahoma" pitchFamily="34" charset="0"/>
              <a:cs typeface="Tahoma" pitchFamily="34" charset="0"/>
            </a:endParaRPr>
          </a:p>
          <a:p>
            <a:pPr marL="177800" indent="-177800">
              <a:buClr>
                <a:srgbClr val="646464"/>
              </a:buClr>
              <a:buFont typeface="Arial" pitchFamily="34" charset="0"/>
              <a:buChar char="•"/>
              <a:defRPr/>
            </a:pPr>
            <a:r>
              <a:rPr lang="ru-RU" sz="1400" b="1" dirty="0" smtClean="0">
                <a:solidFill>
                  <a:srgbClr val="BE030E"/>
                </a:solidFill>
                <a:latin typeface="Tahoma" pitchFamily="34" charset="0"/>
                <a:ea typeface="Tahoma" pitchFamily="34" charset="0"/>
                <a:cs typeface="Tahoma" pitchFamily="34" charset="0"/>
              </a:rPr>
              <a:t>ЦЕЛЬ</a:t>
            </a:r>
            <a:r>
              <a:rPr lang="en-US" sz="1400" dirty="0" smtClean="0">
                <a:solidFill>
                  <a:srgbClr val="BE030E"/>
                </a:solidFill>
                <a:latin typeface="Tahoma" pitchFamily="34" charset="0"/>
                <a:ea typeface="Tahoma" pitchFamily="34" charset="0"/>
                <a:cs typeface="Tahoma" pitchFamily="34" charset="0"/>
              </a:rPr>
              <a:t>:  </a:t>
            </a:r>
            <a:r>
              <a:rPr lang="ru-RU" sz="1400" dirty="0" smtClean="0">
                <a:solidFill>
                  <a:srgbClr val="4C4C4C"/>
                </a:solidFill>
                <a:latin typeface="Tahoma" pitchFamily="34" charset="0"/>
                <a:ea typeface="Tahoma" pitchFamily="34" charset="0"/>
                <a:cs typeface="Tahoma" pitchFamily="34" charset="0"/>
              </a:rPr>
              <a:t>оценка эффективности и безопасности </a:t>
            </a:r>
            <a:r>
              <a:rPr lang="en-US" sz="1400" dirty="0" smtClean="0">
                <a:solidFill>
                  <a:srgbClr val="4C4C4C"/>
                </a:solidFill>
                <a:latin typeface="Tahoma" pitchFamily="34" charset="0"/>
                <a:ea typeface="Tahoma" pitchFamily="34" charset="0"/>
                <a:cs typeface="Tahoma" pitchFamily="34" charset="0"/>
              </a:rPr>
              <a:t>STENTYS BMS </a:t>
            </a:r>
            <a:r>
              <a:rPr lang="ru-RU" sz="1400" dirty="0" smtClean="0">
                <a:solidFill>
                  <a:srgbClr val="4C4C4C"/>
                </a:solidFill>
                <a:latin typeface="Tahoma" pitchFamily="34" charset="0"/>
                <a:ea typeface="Tahoma" pitchFamily="34" charset="0"/>
                <a:cs typeface="Tahoma" pitchFamily="34" charset="0"/>
              </a:rPr>
              <a:t>при остром ИМ</a:t>
            </a:r>
            <a:endParaRPr lang="en-US" sz="1400" dirty="0">
              <a:solidFill>
                <a:srgbClr val="4C4C4C"/>
              </a:solidFill>
              <a:latin typeface="Tahoma" pitchFamily="34" charset="0"/>
              <a:ea typeface="Tahoma" pitchFamily="34" charset="0"/>
              <a:cs typeface="Tahoma" pitchFamily="34" charset="0"/>
            </a:endParaRPr>
          </a:p>
          <a:p>
            <a:pPr marL="177800" indent="-177800">
              <a:buClr>
                <a:srgbClr val="646464"/>
              </a:buClr>
              <a:buFontTx/>
              <a:buChar char="•"/>
              <a:defRPr/>
            </a:pPr>
            <a:endParaRPr lang="en-US" sz="1400" dirty="0">
              <a:solidFill>
                <a:srgbClr val="4C4C4C"/>
              </a:solidFill>
              <a:latin typeface="Tahoma" pitchFamily="34" charset="0"/>
              <a:ea typeface="Tahoma" pitchFamily="34" charset="0"/>
              <a:cs typeface="Tahoma" pitchFamily="34" charset="0"/>
            </a:endParaRPr>
          </a:p>
          <a:p>
            <a:pPr marL="177800" indent="-177800">
              <a:buClr>
                <a:srgbClr val="646464"/>
              </a:buClr>
              <a:buFontTx/>
              <a:buChar char="•"/>
              <a:defRPr/>
            </a:pPr>
            <a:r>
              <a:rPr lang="ru-RU" sz="1400" b="1" dirty="0" smtClean="0">
                <a:solidFill>
                  <a:srgbClr val="BE030E"/>
                </a:solidFill>
                <a:latin typeface="Tahoma" pitchFamily="34" charset="0"/>
                <a:ea typeface="Tahoma" pitchFamily="34" charset="0"/>
                <a:cs typeface="Tahoma" pitchFamily="34" charset="0"/>
              </a:rPr>
              <a:t>КРИТЕРИ</a:t>
            </a:r>
            <a:r>
              <a:rPr lang="en-US" sz="1400" dirty="0" smtClean="0">
                <a:solidFill>
                  <a:srgbClr val="BE030E"/>
                </a:solidFill>
                <a:latin typeface="Tahoma" pitchFamily="34" charset="0"/>
                <a:ea typeface="Tahoma" pitchFamily="34" charset="0"/>
                <a:cs typeface="Tahoma" pitchFamily="34" charset="0"/>
              </a:rPr>
              <a:t>:</a:t>
            </a:r>
            <a:endParaRPr lang="en-US" sz="1400" dirty="0">
              <a:solidFill>
                <a:srgbClr val="BE030E"/>
              </a:solidFill>
              <a:latin typeface="Tahoma" pitchFamily="34" charset="0"/>
              <a:ea typeface="Tahoma" pitchFamily="34" charset="0"/>
              <a:cs typeface="Tahoma" pitchFamily="34" charset="0"/>
            </a:endParaRPr>
          </a:p>
          <a:p>
            <a:pPr marL="450850" lvl="1" indent="-177800">
              <a:buClr>
                <a:srgbClr val="646464"/>
              </a:buClr>
              <a:buFont typeface="Arial" pitchFamily="34" charset="0"/>
              <a:buChar char="–"/>
              <a:defRPr/>
            </a:pPr>
            <a:r>
              <a:rPr lang="ru-RU" sz="1400" dirty="0" smtClean="0">
                <a:solidFill>
                  <a:srgbClr val="4C4C4C"/>
                </a:solidFill>
                <a:latin typeface="Tahoma" pitchFamily="34" charset="0"/>
                <a:ea typeface="Tahoma" pitchFamily="34" charset="0"/>
                <a:cs typeface="Tahoma" pitchFamily="34" charset="0"/>
              </a:rPr>
              <a:t>Аппозиция и расширение </a:t>
            </a:r>
            <a:r>
              <a:rPr lang="ru-RU" sz="1400" dirty="0" err="1" smtClean="0">
                <a:solidFill>
                  <a:srgbClr val="4C4C4C"/>
                </a:solidFill>
                <a:latin typeface="Tahoma" pitchFamily="34" charset="0"/>
                <a:ea typeface="Tahoma" pitchFamily="34" charset="0"/>
                <a:cs typeface="Tahoma" pitchFamily="34" charset="0"/>
              </a:rPr>
              <a:t>стента</a:t>
            </a:r>
            <a:r>
              <a:rPr lang="ru-RU" sz="1400" dirty="0" smtClean="0">
                <a:solidFill>
                  <a:srgbClr val="4C4C4C"/>
                </a:solidFill>
                <a:latin typeface="Tahoma" pitchFamily="34" charset="0"/>
                <a:ea typeface="Tahoma" pitchFamily="34" charset="0"/>
                <a:cs typeface="Tahoma" pitchFamily="34" charset="0"/>
              </a:rPr>
              <a:t> ч-з 3 суток</a:t>
            </a:r>
            <a:endParaRPr lang="en-US" sz="1400" dirty="0">
              <a:solidFill>
                <a:srgbClr val="4C4C4C"/>
              </a:solidFill>
              <a:latin typeface="Tahoma" pitchFamily="34" charset="0"/>
              <a:ea typeface="Tahoma" pitchFamily="34" charset="0"/>
              <a:cs typeface="Tahoma" pitchFamily="34" charset="0"/>
            </a:endParaRPr>
          </a:p>
          <a:p>
            <a:pPr marL="450850" lvl="1" indent="-177800">
              <a:buClr>
                <a:srgbClr val="646464"/>
              </a:buClr>
              <a:buFont typeface="Arial" pitchFamily="34" charset="0"/>
              <a:buChar char="–"/>
              <a:defRPr/>
            </a:pPr>
            <a:r>
              <a:rPr lang="en-US" sz="1400" dirty="0">
                <a:solidFill>
                  <a:srgbClr val="4C4C4C"/>
                </a:solidFill>
                <a:latin typeface="Tahoma" pitchFamily="34" charset="0"/>
                <a:ea typeface="Tahoma" pitchFamily="34" charset="0"/>
                <a:cs typeface="Tahoma" pitchFamily="34" charset="0"/>
              </a:rPr>
              <a:t>MACE </a:t>
            </a:r>
            <a:r>
              <a:rPr lang="ru-RU" sz="1400" dirty="0" smtClean="0">
                <a:solidFill>
                  <a:srgbClr val="4C4C4C"/>
                </a:solidFill>
                <a:latin typeface="Tahoma" pitchFamily="34" charset="0"/>
                <a:ea typeface="Tahoma" pitchFamily="34" charset="0"/>
                <a:cs typeface="Tahoma" pitchFamily="34" charset="0"/>
              </a:rPr>
              <a:t>при выписке и через 30 дней</a:t>
            </a:r>
            <a:endParaRPr lang="en-US" sz="1400" dirty="0">
              <a:solidFill>
                <a:srgbClr val="4C4C4C"/>
              </a:solidFill>
              <a:latin typeface="Tahoma" pitchFamily="34" charset="0"/>
              <a:ea typeface="Tahoma" pitchFamily="34" charset="0"/>
              <a:cs typeface="Tahoma" pitchFamily="34" charset="0"/>
            </a:endParaRPr>
          </a:p>
          <a:p>
            <a:pPr marL="177800" indent="-177800">
              <a:buClr>
                <a:srgbClr val="646464"/>
              </a:buClr>
              <a:buFontTx/>
              <a:buChar char="•"/>
              <a:defRPr/>
            </a:pPr>
            <a:endParaRPr lang="en-US" sz="1400" dirty="0">
              <a:solidFill>
                <a:srgbClr val="4C4C4C"/>
              </a:solidFill>
              <a:latin typeface="Tahoma" pitchFamily="34" charset="0"/>
              <a:ea typeface="Tahoma" pitchFamily="34" charset="0"/>
              <a:cs typeface="Tahoma" pitchFamily="34" charset="0"/>
            </a:endParaRPr>
          </a:p>
          <a:p>
            <a:pPr marL="177800" indent="-177800">
              <a:buClr>
                <a:srgbClr val="646464"/>
              </a:buClr>
              <a:defRPr/>
            </a:pPr>
            <a:r>
              <a:rPr lang="en-GB" sz="1400" i="1" dirty="0">
                <a:solidFill>
                  <a:srgbClr val="666666"/>
                </a:solidFill>
                <a:latin typeface="Tahoma" pitchFamily="34" charset="0"/>
                <a:ea typeface="Tahoma" pitchFamily="34" charset="0"/>
                <a:cs typeface="Tahoma" pitchFamily="34" charset="0"/>
              </a:rPr>
              <a:t>Independent monitoring: </a:t>
            </a:r>
            <a:r>
              <a:rPr lang="en-GB" sz="1400" i="1" dirty="0" err="1">
                <a:solidFill>
                  <a:srgbClr val="666666"/>
                </a:solidFill>
                <a:latin typeface="Tahoma" pitchFamily="34" charset="0"/>
                <a:ea typeface="Tahoma" pitchFamily="34" charset="0"/>
                <a:cs typeface="Tahoma" pitchFamily="34" charset="0"/>
              </a:rPr>
              <a:t>Medpass</a:t>
            </a:r>
            <a:endParaRPr lang="en-GB" sz="1400" i="1" dirty="0">
              <a:solidFill>
                <a:srgbClr val="666666"/>
              </a:solidFill>
              <a:latin typeface="Tahoma" pitchFamily="34" charset="0"/>
              <a:ea typeface="Tahoma" pitchFamily="34" charset="0"/>
              <a:cs typeface="Tahoma" pitchFamily="34" charset="0"/>
            </a:endParaRPr>
          </a:p>
          <a:p>
            <a:pPr marL="177800" indent="-177800">
              <a:buClr>
                <a:srgbClr val="646464"/>
              </a:buClr>
              <a:defRPr/>
            </a:pPr>
            <a:r>
              <a:rPr lang="en-GB" sz="1400" i="1" dirty="0">
                <a:solidFill>
                  <a:srgbClr val="666666"/>
                </a:solidFill>
                <a:latin typeface="Tahoma" pitchFamily="34" charset="0"/>
                <a:ea typeface="Tahoma" pitchFamily="34" charset="0"/>
                <a:cs typeface="Tahoma" pitchFamily="34" charset="0"/>
              </a:rPr>
              <a:t>Core lab: </a:t>
            </a:r>
            <a:r>
              <a:rPr lang="en-GB" sz="1400" i="1" dirty="0" err="1">
                <a:solidFill>
                  <a:srgbClr val="666666"/>
                </a:solidFill>
                <a:latin typeface="Tahoma" pitchFamily="34" charset="0"/>
                <a:ea typeface="Tahoma" pitchFamily="34" charset="0"/>
                <a:cs typeface="Tahoma" pitchFamily="34" charset="0"/>
              </a:rPr>
              <a:t>Cardialysis</a:t>
            </a:r>
            <a:endParaRPr lang="en-GB" sz="1400" i="1" dirty="0">
              <a:solidFill>
                <a:srgbClr val="666666"/>
              </a:solidFill>
              <a:latin typeface="Tahoma" pitchFamily="34" charset="0"/>
              <a:ea typeface="Tahoma" pitchFamily="34" charset="0"/>
              <a:cs typeface="Tahoma" pitchFamily="34" charset="0"/>
            </a:endParaRPr>
          </a:p>
          <a:p>
            <a:pPr marL="177800" indent="-177800">
              <a:buClr>
                <a:srgbClr val="646464"/>
              </a:buClr>
              <a:defRPr/>
            </a:pPr>
            <a:r>
              <a:rPr lang="en-GB" sz="1400" i="1" dirty="0">
                <a:solidFill>
                  <a:srgbClr val="666666"/>
                </a:solidFill>
                <a:latin typeface="Tahoma" pitchFamily="34" charset="0"/>
                <a:ea typeface="Tahoma" pitchFamily="34" charset="0"/>
                <a:cs typeface="Tahoma" pitchFamily="34" charset="0"/>
              </a:rPr>
              <a:t>Statistical analysis: INSERM U970 (Paris);</a:t>
            </a:r>
          </a:p>
          <a:p>
            <a:pPr marL="177800" indent="-177800">
              <a:buClr>
                <a:srgbClr val="646464"/>
              </a:buClr>
              <a:defRPr/>
            </a:pPr>
            <a:r>
              <a:rPr lang="en-GB" sz="1400" i="1" dirty="0">
                <a:solidFill>
                  <a:srgbClr val="666666"/>
                </a:solidFill>
                <a:latin typeface="Tahoma" pitchFamily="34" charset="0"/>
                <a:ea typeface="Tahoma" pitchFamily="34" charset="0"/>
                <a:cs typeface="Tahoma" pitchFamily="34" charset="0"/>
              </a:rPr>
              <a:t>Prof. J.P. </a:t>
            </a:r>
            <a:r>
              <a:rPr lang="en-GB" sz="1400" i="1" dirty="0" err="1">
                <a:solidFill>
                  <a:srgbClr val="666666"/>
                </a:solidFill>
                <a:latin typeface="Tahoma" pitchFamily="34" charset="0"/>
                <a:ea typeface="Tahoma" pitchFamily="34" charset="0"/>
                <a:cs typeface="Tahoma" pitchFamily="34" charset="0"/>
              </a:rPr>
              <a:t>Tijssen</a:t>
            </a:r>
            <a:r>
              <a:rPr lang="en-GB" sz="1400" i="1" dirty="0">
                <a:solidFill>
                  <a:srgbClr val="666666"/>
                </a:solidFill>
                <a:latin typeface="Tahoma" pitchFamily="34" charset="0"/>
                <a:ea typeface="Tahoma" pitchFamily="34" charset="0"/>
                <a:cs typeface="Tahoma" pitchFamily="34" charset="0"/>
              </a:rPr>
              <a:t> (Amsterdam)</a:t>
            </a:r>
            <a:endParaRPr lang="en-US" sz="1400" i="1" dirty="0">
              <a:solidFill>
                <a:srgbClr val="666666"/>
              </a:solidFill>
              <a:latin typeface="Tahoma" pitchFamily="34" charset="0"/>
              <a:ea typeface="Tahoma" pitchFamily="34" charset="0"/>
              <a:cs typeface="Tahoma" pitchFamily="34" charset="0"/>
            </a:endParaRPr>
          </a:p>
        </p:txBody>
      </p:sp>
      <p:grpSp>
        <p:nvGrpSpPr>
          <p:cNvPr id="2" name="Groupe 20"/>
          <p:cNvGrpSpPr>
            <a:grpSpLocks/>
          </p:cNvGrpSpPr>
          <p:nvPr/>
        </p:nvGrpSpPr>
        <p:grpSpPr bwMode="auto">
          <a:xfrm>
            <a:off x="4624388" y="801688"/>
            <a:ext cx="4405312" cy="3459737"/>
            <a:chOff x="4586288" y="678348"/>
            <a:chExt cx="4405312" cy="3192902"/>
          </a:xfrm>
        </p:grpSpPr>
        <p:sp>
          <p:nvSpPr>
            <p:cNvPr id="17440" name="Text Box 7"/>
            <p:cNvSpPr txBox="1">
              <a:spLocks noChangeArrowheads="1"/>
            </p:cNvSpPr>
            <p:nvPr/>
          </p:nvSpPr>
          <p:spPr bwMode="auto">
            <a:xfrm>
              <a:off x="4586288" y="678348"/>
              <a:ext cx="4405312" cy="539143"/>
            </a:xfrm>
            <a:prstGeom prst="rect">
              <a:avLst/>
            </a:prstGeom>
            <a:noFill/>
            <a:ln w="19050">
              <a:solidFill>
                <a:schemeClr val="accent1"/>
              </a:solidFill>
              <a:miter lim="800000"/>
              <a:headEnd/>
              <a:tailEnd/>
            </a:ln>
          </p:spPr>
          <p:txBody>
            <a:bodyPr>
              <a:spAutoFit/>
            </a:bodyPr>
            <a:lstStyle/>
            <a:p>
              <a:pPr algn="ctr"/>
              <a:r>
                <a:rPr lang="en-US" sz="1600" dirty="0">
                  <a:solidFill>
                    <a:srgbClr val="4C4C4C"/>
                  </a:solidFill>
                  <a:latin typeface="Tahoma" pitchFamily="34" charset="0"/>
                  <a:ea typeface="Tahoma" pitchFamily="34" charset="0"/>
                  <a:cs typeface="Tahoma" pitchFamily="34" charset="0"/>
                </a:rPr>
                <a:t>25 </a:t>
              </a:r>
              <a:r>
                <a:rPr lang="ru-RU" sz="1600" dirty="0" smtClean="0">
                  <a:solidFill>
                    <a:srgbClr val="4C4C4C"/>
                  </a:solidFill>
                  <a:latin typeface="Tahoma" pitchFamily="34" charset="0"/>
                  <a:ea typeface="Tahoma" pitchFamily="34" charset="0"/>
                  <a:cs typeface="Tahoma" pitchFamily="34" charset="0"/>
                </a:rPr>
                <a:t>пациентов включены с марта 2009 по октябрь </a:t>
              </a:r>
              <a:r>
                <a:rPr lang="en-US" sz="1600" dirty="0" smtClean="0">
                  <a:solidFill>
                    <a:srgbClr val="4C4C4C"/>
                  </a:solidFill>
                  <a:latin typeface="Tahoma" pitchFamily="34" charset="0"/>
                  <a:ea typeface="Tahoma" pitchFamily="34" charset="0"/>
                  <a:cs typeface="Tahoma" pitchFamily="34" charset="0"/>
                </a:rPr>
                <a:t>2009 </a:t>
              </a:r>
              <a:r>
                <a:rPr lang="ru-RU" sz="1600" dirty="0" smtClean="0">
                  <a:solidFill>
                    <a:srgbClr val="4C4C4C"/>
                  </a:solidFill>
                  <a:latin typeface="Tahoma" pitchFamily="34" charset="0"/>
                  <a:ea typeface="Tahoma" pitchFamily="34" charset="0"/>
                  <a:cs typeface="Tahoma" pitchFamily="34" charset="0"/>
                </a:rPr>
                <a:t>5 клинических центрах</a:t>
              </a:r>
              <a:endParaRPr lang="en-US" sz="1600" dirty="0">
                <a:solidFill>
                  <a:srgbClr val="4C4C4C"/>
                </a:solidFill>
                <a:latin typeface="Tahoma" pitchFamily="34" charset="0"/>
                <a:ea typeface="Tahoma" pitchFamily="34" charset="0"/>
                <a:cs typeface="Tahoma" pitchFamily="34" charset="0"/>
              </a:endParaRPr>
            </a:p>
          </p:txBody>
        </p:sp>
        <p:sp>
          <p:nvSpPr>
            <p:cNvPr id="17441" name="Text Box 11"/>
            <p:cNvSpPr txBox="1">
              <a:spLocks noChangeArrowheads="1"/>
            </p:cNvSpPr>
            <p:nvPr/>
          </p:nvSpPr>
          <p:spPr bwMode="auto">
            <a:xfrm>
              <a:off x="4941888" y="1513434"/>
              <a:ext cx="3684587" cy="312443"/>
            </a:xfrm>
            <a:prstGeom prst="rect">
              <a:avLst/>
            </a:prstGeom>
            <a:noFill/>
            <a:ln w="19050">
              <a:solidFill>
                <a:schemeClr val="accent1"/>
              </a:solidFill>
              <a:miter lim="800000"/>
              <a:headEnd/>
              <a:tailEnd/>
            </a:ln>
          </p:spPr>
          <p:txBody>
            <a:bodyPr>
              <a:spAutoFit/>
            </a:bodyPr>
            <a:lstStyle/>
            <a:p>
              <a:pPr algn="ctr"/>
              <a:r>
                <a:rPr lang="ru-RU" sz="1600" dirty="0" err="1" smtClean="0">
                  <a:solidFill>
                    <a:srgbClr val="4C4C4C"/>
                  </a:solidFill>
                  <a:latin typeface="Tahoma" pitchFamily="34" charset="0"/>
                  <a:ea typeface="Tahoma" pitchFamily="34" charset="0"/>
                  <a:cs typeface="Tahoma" pitchFamily="34" charset="0"/>
                </a:rPr>
                <a:t>Стентирование</a:t>
              </a:r>
              <a:r>
                <a:rPr lang="ru-RU" sz="1600" dirty="0" smtClean="0">
                  <a:solidFill>
                    <a:srgbClr val="4C4C4C"/>
                  </a:solidFill>
                  <a:latin typeface="Tahoma" pitchFamily="34" charset="0"/>
                  <a:ea typeface="Tahoma" pitchFamily="34" charset="0"/>
                  <a:cs typeface="Tahoma" pitchFamily="34" charset="0"/>
                </a:rPr>
                <a:t> </a:t>
              </a:r>
              <a:r>
                <a:rPr lang="en-US" sz="1600" dirty="0" smtClean="0">
                  <a:solidFill>
                    <a:srgbClr val="4C4C4C"/>
                  </a:solidFill>
                  <a:latin typeface="Tahoma" pitchFamily="34" charset="0"/>
                  <a:ea typeface="Tahoma" pitchFamily="34" charset="0"/>
                  <a:cs typeface="Tahoma" pitchFamily="34" charset="0"/>
                </a:rPr>
                <a:t> STENTYS BMS</a:t>
              </a:r>
              <a:endParaRPr lang="en-US" sz="1600" dirty="0">
                <a:solidFill>
                  <a:srgbClr val="4C4C4C"/>
                </a:solidFill>
                <a:latin typeface="Tahoma" pitchFamily="34" charset="0"/>
                <a:ea typeface="Tahoma" pitchFamily="34" charset="0"/>
                <a:cs typeface="Tahoma" pitchFamily="34" charset="0"/>
              </a:endParaRPr>
            </a:p>
          </p:txBody>
        </p:sp>
        <p:sp>
          <p:nvSpPr>
            <p:cNvPr id="17442" name="Text Box 16"/>
            <p:cNvSpPr txBox="1">
              <a:spLocks noChangeArrowheads="1"/>
            </p:cNvSpPr>
            <p:nvPr/>
          </p:nvSpPr>
          <p:spPr bwMode="auto">
            <a:xfrm>
              <a:off x="4941888" y="3331576"/>
              <a:ext cx="3684587" cy="539674"/>
            </a:xfrm>
            <a:prstGeom prst="rect">
              <a:avLst/>
            </a:prstGeom>
            <a:noFill/>
            <a:ln w="19050">
              <a:solidFill>
                <a:schemeClr val="accent1"/>
              </a:solidFill>
              <a:miter lim="800000"/>
              <a:headEnd/>
              <a:tailEnd/>
            </a:ln>
          </p:spPr>
          <p:txBody>
            <a:bodyPr wrap="square">
              <a:spAutoFit/>
            </a:bodyPr>
            <a:lstStyle/>
            <a:p>
              <a:pPr algn="ctr"/>
              <a:r>
                <a:rPr lang="ru-RU" sz="1600" dirty="0" smtClean="0">
                  <a:solidFill>
                    <a:srgbClr val="4C4C4C"/>
                  </a:solidFill>
                  <a:latin typeface="Tahoma" pitchFamily="34" charset="0"/>
                  <a:ea typeface="Tahoma" pitchFamily="34" charset="0"/>
                  <a:cs typeface="Tahoma" pitchFamily="34" charset="0"/>
                </a:rPr>
                <a:t>Ангиография и ВСУЗИ через 6 месяцев</a:t>
              </a:r>
              <a:endParaRPr lang="en-US" sz="1600" dirty="0">
                <a:solidFill>
                  <a:srgbClr val="4C4C4C"/>
                </a:solidFill>
                <a:latin typeface="Tahoma" pitchFamily="34" charset="0"/>
                <a:ea typeface="Tahoma" pitchFamily="34" charset="0"/>
                <a:cs typeface="Tahoma" pitchFamily="34" charset="0"/>
              </a:endParaRPr>
            </a:p>
          </p:txBody>
        </p:sp>
        <p:sp>
          <p:nvSpPr>
            <p:cNvPr id="17443" name="Text Box 17"/>
            <p:cNvSpPr txBox="1">
              <a:spLocks noChangeArrowheads="1"/>
            </p:cNvSpPr>
            <p:nvPr/>
          </p:nvSpPr>
          <p:spPr bwMode="auto">
            <a:xfrm>
              <a:off x="5272087" y="2093598"/>
              <a:ext cx="3038475" cy="312443"/>
            </a:xfrm>
            <a:prstGeom prst="rect">
              <a:avLst/>
            </a:prstGeom>
            <a:noFill/>
            <a:ln w="19050">
              <a:solidFill>
                <a:schemeClr val="accent1"/>
              </a:solidFill>
              <a:miter lim="800000"/>
              <a:headEnd/>
              <a:tailEnd/>
            </a:ln>
          </p:spPr>
          <p:txBody>
            <a:bodyPr wrap="square">
              <a:spAutoFit/>
            </a:bodyPr>
            <a:lstStyle/>
            <a:p>
              <a:pPr algn="ctr"/>
              <a:r>
                <a:rPr lang="ru-RU" sz="1600" dirty="0" smtClean="0">
                  <a:solidFill>
                    <a:srgbClr val="4C4C4C"/>
                  </a:solidFill>
                  <a:latin typeface="Tahoma" pitchFamily="34" charset="0"/>
                  <a:ea typeface="Tahoma" pitchFamily="34" charset="0"/>
                  <a:cs typeface="Tahoma" pitchFamily="34" charset="0"/>
                </a:rPr>
                <a:t>ВСУЗИ сразу и через </a:t>
              </a:r>
              <a:r>
                <a:rPr lang="en-US" sz="1600" dirty="0" smtClean="0">
                  <a:solidFill>
                    <a:srgbClr val="4C4C4C"/>
                  </a:solidFill>
                  <a:latin typeface="Tahoma" pitchFamily="34" charset="0"/>
                  <a:ea typeface="Tahoma" pitchFamily="34" charset="0"/>
                  <a:cs typeface="Tahoma" pitchFamily="34" charset="0"/>
                </a:rPr>
                <a:t>3 </a:t>
              </a:r>
              <a:r>
                <a:rPr lang="ru-RU" sz="1600" dirty="0" smtClean="0">
                  <a:solidFill>
                    <a:srgbClr val="4C4C4C"/>
                  </a:solidFill>
                  <a:latin typeface="Tahoma" pitchFamily="34" charset="0"/>
                  <a:ea typeface="Tahoma" pitchFamily="34" charset="0"/>
                  <a:cs typeface="Tahoma" pitchFamily="34" charset="0"/>
                </a:rPr>
                <a:t>дня</a:t>
              </a:r>
              <a:r>
                <a:rPr lang="en-US" sz="1600" dirty="0" smtClean="0">
                  <a:solidFill>
                    <a:srgbClr val="4C4C4C"/>
                  </a:solidFill>
                  <a:latin typeface="Tahoma" pitchFamily="34" charset="0"/>
                  <a:ea typeface="Tahoma" pitchFamily="34" charset="0"/>
                  <a:cs typeface="Tahoma" pitchFamily="34" charset="0"/>
                </a:rPr>
                <a:t> </a:t>
              </a:r>
              <a:endParaRPr lang="en-US" sz="1600" dirty="0">
                <a:solidFill>
                  <a:srgbClr val="4C4C4C"/>
                </a:solidFill>
                <a:latin typeface="Tahoma" pitchFamily="34" charset="0"/>
                <a:ea typeface="Tahoma" pitchFamily="34" charset="0"/>
                <a:cs typeface="Tahoma" pitchFamily="34" charset="0"/>
              </a:endParaRPr>
            </a:p>
          </p:txBody>
        </p:sp>
        <p:sp>
          <p:nvSpPr>
            <p:cNvPr id="17444" name="Text Box 18"/>
            <p:cNvSpPr txBox="1">
              <a:spLocks noChangeArrowheads="1"/>
            </p:cNvSpPr>
            <p:nvPr/>
          </p:nvSpPr>
          <p:spPr bwMode="auto">
            <a:xfrm>
              <a:off x="5152086" y="2761667"/>
              <a:ext cx="3309870" cy="312443"/>
            </a:xfrm>
            <a:prstGeom prst="rect">
              <a:avLst/>
            </a:prstGeom>
            <a:noFill/>
            <a:ln w="19050">
              <a:solidFill>
                <a:schemeClr val="accent1"/>
              </a:solidFill>
              <a:miter lim="800000"/>
              <a:headEnd/>
              <a:tailEnd/>
            </a:ln>
          </p:spPr>
          <p:txBody>
            <a:bodyPr wrap="square">
              <a:spAutoFit/>
            </a:bodyPr>
            <a:lstStyle/>
            <a:p>
              <a:pPr algn="ctr"/>
              <a:r>
                <a:rPr lang="ru-RU" sz="1600" dirty="0" smtClean="0">
                  <a:solidFill>
                    <a:srgbClr val="4C4C4C"/>
                  </a:solidFill>
                  <a:latin typeface="Tahoma" pitchFamily="34" charset="0"/>
                  <a:ea typeface="Tahoma" pitchFamily="34" charset="0"/>
                  <a:cs typeface="Tahoma" pitchFamily="34" charset="0"/>
                </a:rPr>
                <a:t>Клин. контроль  через  </a:t>
              </a:r>
              <a:r>
                <a:rPr lang="en-US" sz="1600" dirty="0" smtClean="0">
                  <a:solidFill>
                    <a:srgbClr val="4C4C4C"/>
                  </a:solidFill>
                  <a:latin typeface="Tahoma" pitchFamily="34" charset="0"/>
                  <a:ea typeface="Tahoma" pitchFamily="34" charset="0"/>
                  <a:cs typeface="Tahoma" pitchFamily="34" charset="0"/>
                </a:rPr>
                <a:t>30</a:t>
              </a:r>
              <a:r>
                <a:rPr lang="ru-RU" sz="1600" dirty="0" smtClean="0">
                  <a:solidFill>
                    <a:srgbClr val="4C4C4C"/>
                  </a:solidFill>
                  <a:latin typeface="Tahoma" pitchFamily="34" charset="0"/>
                  <a:ea typeface="Tahoma" pitchFamily="34" charset="0"/>
                  <a:cs typeface="Tahoma" pitchFamily="34" charset="0"/>
                </a:rPr>
                <a:t> дней</a:t>
              </a:r>
              <a:endParaRPr lang="en-US" sz="1600" dirty="0">
                <a:solidFill>
                  <a:srgbClr val="4C4C4C"/>
                </a:solidFill>
                <a:latin typeface="Tahoma" pitchFamily="34" charset="0"/>
                <a:ea typeface="Tahoma" pitchFamily="34" charset="0"/>
                <a:cs typeface="Tahoma" pitchFamily="34" charset="0"/>
              </a:endParaRPr>
            </a:p>
          </p:txBody>
        </p:sp>
        <p:cxnSp>
          <p:nvCxnSpPr>
            <p:cNvPr id="17445" name="Connecteur droit avec flèche 20"/>
            <p:cNvCxnSpPr>
              <a:cxnSpLocks noChangeShapeType="1"/>
              <a:stCxn id="17440" idx="2"/>
              <a:endCxn id="17441" idx="0"/>
            </p:cNvCxnSpPr>
            <p:nvPr/>
          </p:nvCxnSpPr>
          <p:spPr bwMode="auto">
            <a:xfrm flipH="1">
              <a:off x="6784182" y="1217491"/>
              <a:ext cx="4762" cy="295943"/>
            </a:xfrm>
            <a:prstGeom prst="straightConnector1">
              <a:avLst/>
            </a:prstGeom>
            <a:noFill/>
            <a:ln w="28575" algn="ctr">
              <a:solidFill>
                <a:schemeClr val="tx1"/>
              </a:solidFill>
              <a:round/>
              <a:headEnd/>
              <a:tailEnd type="triangle" w="med" len="med"/>
            </a:ln>
          </p:spPr>
        </p:cxnSp>
        <p:cxnSp>
          <p:nvCxnSpPr>
            <p:cNvPr id="17446" name="Connecteur droit avec flèche 28"/>
            <p:cNvCxnSpPr>
              <a:cxnSpLocks noChangeShapeType="1"/>
              <a:stCxn id="17443" idx="2"/>
              <a:endCxn id="17444" idx="0"/>
            </p:cNvCxnSpPr>
            <p:nvPr/>
          </p:nvCxnSpPr>
          <p:spPr bwMode="auto">
            <a:xfrm>
              <a:off x="6791325" y="2406040"/>
              <a:ext cx="15696" cy="355627"/>
            </a:xfrm>
            <a:prstGeom prst="straightConnector1">
              <a:avLst/>
            </a:prstGeom>
            <a:noFill/>
            <a:ln w="28575" algn="ctr">
              <a:solidFill>
                <a:schemeClr val="tx1"/>
              </a:solidFill>
              <a:round/>
              <a:headEnd/>
              <a:tailEnd type="triangle" w="med" len="med"/>
            </a:ln>
          </p:spPr>
        </p:cxnSp>
        <p:cxnSp>
          <p:nvCxnSpPr>
            <p:cNvPr id="17447" name="Connecteur droit avec flèche 20"/>
            <p:cNvCxnSpPr>
              <a:cxnSpLocks noChangeShapeType="1"/>
              <a:stCxn id="17444" idx="2"/>
            </p:cNvCxnSpPr>
            <p:nvPr/>
          </p:nvCxnSpPr>
          <p:spPr bwMode="auto">
            <a:xfrm>
              <a:off x="6807021" y="3074110"/>
              <a:ext cx="9358" cy="257466"/>
            </a:xfrm>
            <a:prstGeom prst="straightConnector1">
              <a:avLst/>
            </a:prstGeom>
            <a:noFill/>
            <a:ln w="28575" algn="ctr">
              <a:solidFill>
                <a:schemeClr val="tx1"/>
              </a:solidFill>
              <a:round/>
              <a:headEnd/>
              <a:tailEnd type="triangle" w="med" len="med"/>
            </a:ln>
          </p:spPr>
        </p:cxnSp>
        <p:cxnSp>
          <p:nvCxnSpPr>
            <p:cNvPr id="17448" name="Connecteur droit avec flèche 20"/>
            <p:cNvCxnSpPr>
              <a:cxnSpLocks noChangeShapeType="1"/>
              <a:stCxn id="17441" idx="2"/>
              <a:endCxn id="17443" idx="0"/>
            </p:cNvCxnSpPr>
            <p:nvPr/>
          </p:nvCxnSpPr>
          <p:spPr bwMode="auto">
            <a:xfrm>
              <a:off x="6784182" y="1825876"/>
              <a:ext cx="7143" cy="267721"/>
            </a:xfrm>
            <a:prstGeom prst="straightConnector1">
              <a:avLst/>
            </a:prstGeom>
            <a:noFill/>
            <a:ln w="28575" algn="ctr">
              <a:solidFill>
                <a:schemeClr val="tx1"/>
              </a:solidFill>
              <a:round/>
              <a:headEnd/>
              <a:tailEnd type="triangle" w="med" len="med"/>
            </a:ln>
          </p:spPr>
        </p:cxnSp>
      </p:grpSp>
      <p:grpSp>
        <p:nvGrpSpPr>
          <p:cNvPr id="3" name="Groupe 22"/>
          <p:cNvGrpSpPr>
            <a:grpSpLocks/>
          </p:cNvGrpSpPr>
          <p:nvPr/>
        </p:nvGrpSpPr>
        <p:grpSpPr bwMode="auto">
          <a:xfrm>
            <a:off x="34924" y="4175126"/>
            <a:ext cx="4625977" cy="2123343"/>
            <a:chOff x="-54279" y="4221163"/>
            <a:chExt cx="4626281" cy="2122783"/>
          </a:xfrm>
        </p:grpSpPr>
        <p:pic>
          <p:nvPicPr>
            <p:cNvPr id="17435" name="Picture 5"/>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2687638" y="4221163"/>
              <a:ext cx="1597025" cy="1538287"/>
            </a:xfrm>
            <a:prstGeom prst="rect">
              <a:avLst/>
            </a:prstGeom>
            <a:noFill/>
            <a:ln w="9525">
              <a:noFill/>
              <a:miter lim="800000"/>
              <a:headEnd/>
              <a:tailEnd/>
            </a:ln>
          </p:spPr>
        </p:pic>
        <p:pic>
          <p:nvPicPr>
            <p:cNvPr id="17436" name="Picture 5"/>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179388" y="4221163"/>
              <a:ext cx="1652587" cy="1538287"/>
            </a:xfrm>
            <a:prstGeom prst="rect">
              <a:avLst/>
            </a:prstGeom>
            <a:noFill/>
            <a:ln w="9525">
              <a:noFill/>
              <a:miter lim="800000"/>
              <a:headEnd/>
              <a:tailEnd/>
            </a:ln>
          </p:spPr>
        </p:pic>
        <p:sp>
          <p:nvSpPr>
            <p:cNvPr id="22" name="Isosceles Triangle 21"/>
            <p:cNvSpPr/>
            <p:nvPr/>
          </p:nvSpPr>
          <p:spPr>
            <a:xfrm rot="5400000">
              <a:off x="1799404" y="4845633"/>
              <a:ext cx="936378" cy="287357"/>
            </a:xfrm>
            <a:prstGeom prst="triangle">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a typeface="Tahoma" pitchFamily="34" charset="0"/>
                <a:cs typeface="Tahoma" pitchFamily="34" charset="0"/>
              </a:endParaRPr>
            </a:p>
          </p:txBody>
        </p:sp>
        <p:sp>
          <p:nvSpPr>
            <p:cNvPr id="17438" name="TextBox 22"/>
            <p:cNvSpPr txBox="1">
              <a:spLocks noChangeArrowheads="1"/>
            </p:cNvSpPr>
            <p:nvPr/>
          </p:nvSpPr>
          <p:spPr bwMode="auto">
            <a:xfrm>
              <a:off x="-54279" y="5743940"/>
              <a:ext cx="2178192" cy="600006"/>
            </a:xfrm>
            <a:prstGeom prst="rect">
              <a:avLst/>
            </a:prstGeom>
            <a:noFill/>
            <a:ln w="9525">
              <a:noFill/>
              <a:miter lim="800000"/>
              <a:headEnd/>
              <a:tailEnd/>
            </a:ln>
          </p:spPr>
          <p:txBody>
            <a:bodyPr wrap="square">
              <a:spAutoFit/>
            </a:bodyPr>
            <a:lstStyle/>
            <a:p>
              <a:pPr algn="ctr"/>
              <a:r>
                <a:rPr lang="ru-RU" sz="1100" dirty="0" smtClean="0">
                  <a:solidFill>
                    <a:srgbClr val="11549A"/>
                  </a:solidFill>
                  <a:latin typeface="Tahoma" pitchFamily="34" charset="0"/>
                  <a:ea typeface="Tahoma" pitchFamily="34" charset="0"/>
                  <a:cs typeface="Tahoma" pitchFamily="34" charset="0"/>
                </a:rPr>
                <a:t>ВСУЗИ сразу после имплантации </a:t>
              </a:r>
              <a:r>
                <a:rPr lang="en-US" sz="1100" dirty="0" smtClean="0">
                  <a:solidFill>
                    <a:srgbClr val="11549A"/>
                  </a:solidFill>
                  <a:latin typeface="Tahoma" pitchFamily="34" charset="0"/>
                  <a:ea typeface="Tahoma" pitchFamily="34" charset="0"/>
                  <a:cs typeface="Tahoma" pitchFamily="34" charset="0"/>
                </a:rPr>
                <a:t>STENTYS BMS </a:t>
              </a:r>
              <a:r>
                <a:rPr lang="ru-RU" sz="1100" dirty="0" smtClean="0">
                  <a:solidFill>
                    <a:srgbClr val="11549A"/>
                  </a:solidFill>
                  <a:latin typeface="Tahoma" pitchFamily="34" charset="0"/>
                  <a:ea typeface="Tahoma" pitchFamily="34" charset="0"/>
                  <a:cs typeface="Tahoma" pitchFamily="34" charset="0"/>
                </a:rPr>
                <a:t>пациенту с острым ИМ</a:t>
              </a:r>
              <a:endParaRPr lang="en-US" sz="1100" dirty="0">
                <a:solidFill>
                  <a:srgbClr val="11549A"/>
                </a:solidFill>
                <a:latin typeface="Tahoma" pitchFamily="34" charset="0"/>
                <a:ea typeface="Tahoma" pitchFamily="34" charset="0"/>
                <a:cs typeface="Tahoma" pitchFamily="34" charset="0"/>
              </a:endParaRPr>
            </a:p>
          </p:txBody>
        </p:sp>
        <p:sp>
          <p:nvSpPr>
            <p:cNvPr id="17439" name="TextBox 23"/>
            <p:cNvSpPr txBox="1">
              <a:spLocks noChangeArrowheads="1"/>
            </p:cNvSpPr>
            <p:nvPr/>
          </p:nvSpPr>
          <p:spPr bwMode="auto">
            <a:xfrm>
              <a:off x="2322714" y="5741480"/>
              <a:ext cx="2249288" cy="600006"/>
            </a:xfrm>
            <a:prstGeom prst="rect">
              <a:avLst/>
            </a:prstGeom>
            <a:noFill/>
            <a:ln w="9525">
              <a:noFill/>
              <a:miter lim="800000"/>
              <a:headEnd/>
              <a:tailEnd/>
            </a:ln>
          </p:spPr>
          <p:txBody>
            <a:bodyPr wrap="square">
              <a:spAutoFit/>
            </a:bodyPr>
            <a:lstStyle/>
            <a:p>
              <a:pPr algn="ctr"/>
              <a:r>
                <a:rPr lang="ru-RU" sz="1100" dirty="0" smtClean="0">
                  <a:solidFill>
                    <a:srgbClr val="11549A"/>
                  </a:solidFill>
                  <a:latin typeface="Tahoma" pitchFamily="34" charset="0"/>
                  <a:ea typeface="Tahoma" pitchFamily="34" charset="0"/>
                  <a:cs typeface="Tahoma" pitchFamily="34" charset="0"/>
                </a:rPr>
                <a:t>ВСУЗИ того же участка через 3 суток</a:t>
              </a:r>
              <a:r>
                <a:rPr lang="en-US" sz="1100" dirty="0" smtClean="0">
                  <a:solidFill>
                    <a:srgbClr val="11549A"/>
                  </a:solidFill>
                  <a:latin typeface="Tahoma" pitchFamily="34" charset="0"/>
                  <a:ea typeface="Tahoma" pitchFamily="34" charset="0"/>
                  <a:cs typeface="Tahoma" pitchFamily="34" charset="0"/>
                </a:rPr>
                <a:t>: </a:t>
              </a:r>
              <a:r>
                <a:rPr lang="ru-RU" sz="1100" dirty="0" smtClean="0">
                  <a:solidFill>
                    <a:srgbClr val="11549A"/>
                  </a:solidFill>
                  <a:latin typeface="Tahoma" pitchFamily="34" charset="0"/>
                  <a:ea typeface="Tahoma" pitchFamily="34" charset="0"/>
                  <a:cs typeface="Tahoma" pitchFamily="34" charset="0"/>
                </a:rPr>
                <a:t>увеличение площади просвета на </a:t>
              </a:r>
              <a:r>
                <a:rPr lang="en-US" sz="1100" dirty="0" smtClean="0">
                  <a:solidFill>
                    <a:srgbClr val="11549A"/>
                  </a:solidFill>
                  <a:latin typeface="Tahoma" pitchFamily="34" charset="0"/>
                  <a:ea typeface="Tahoma" pitchFamily="34" charset="0"/>
                  <a:cs typeface="Tahoma" pitchFamily="34" charset="0"/>
                </a:rPr>
                <a:t>19%</a:t>
              </a:r>
              <a:endParaRPr lang="en-US" sz="1100" dirty="0">
                <a:solidFill>
                  <a:srgbClr val="11549A"/>
                </a:solidFill>
                <a:latin typeface="Tahoma" pitchFamily="34" charset="0"/>
                <a:ea typeface="Tahoma" pitchFamily="34" charset="0"/>
                <a:cs typeface="Tahoma" pitchFamily="34" charset="0"/>
              </a:endParaRPr>
            </a:p>
          </p:txBody>
        </p:sp>
      </p:grpSp>
      <p:graphicFrame>
        <p:nvGraphicFramePr>
          <p:cNvPr id="20" name="Group 42"/>
          <p:cNvGraphicFramePr>
            <a:graphicFrameLocks/>
          </p:cNvGraphicFramePr>
          <p:nvPr>
            <p:extLst>
              <p:ext uri="{D42A27DB-BD31-4B8C-83A1-F6EECF244321}">
                <p14:modId xmlns:p14="http://schemas.microsoft.com/office/powerpoint/2010/main" xmlns="" val="3581556494"/>
              </p:ext>
            </p:extLst>
          </p:nvPr>
        </p:nvGraphicFramePr>
        <p:xfrm>
          <a:off x="4624388" y="4390798"/>
          <a:ext cx="4405312" cy="1610757"/>
        </p:xfrm>
        <a:graphic>
          <a:graphicData uri="http://schemas.openxmlformats.org/drawingml/2006/table">
            <a:tbl>
              <a:tblPr/>
              <a:tblGrid>
                <a:gridCol w="3235443"/>
                <a:gridCol w="1169869"/>
              </a:tblGrid>
              <a:tr h="330597">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noProof="0" dirty="0" smtClean="0">
                          <a:ln>
                            <a:noFill/>
                          </a:ln>
                          <a:solidFill>
                            <a:schemeClr val="bg1"/>
                          </a:solidFill>
                          <a:effectLst/>
                          <a:latin typeface="Tahoma" pitchFamily="34" charset="0"/>
                          <a:ea typeface="MS PGothic" pitchFamily="34" charset="-128"/>
                          <a:cs typeface="Tahoma" pitchFamily="34" charset="0"/>
                        </a:rPr>
                        <a:t>Результат</a:t>
                      </a:r>
                      <a:r>
                        <a:rPr kumimoji="0" lang="en-US" sz="1400" b="1" i="0" u="none" strike="noStrike" cap="none" normalizeH="0" baseline="0" noProof="0" dirty="0" smtClean="0">
                          <a:ln>
                            <a:noFill/>
                          </a:ln>
                          <a:solidFill>
                            <a:schemeClr val="bg1"/>
                          </a:solidFill>
                          <a:effectLst/>
                          <a:latin typeface="Tahoma" pitchFamily="34" charset="0"/>
                          <a:ea typeface="MS PGothic" pitchFamily="34" charset="-128"/>
                          <a:cs typeface="Tahoma" pitchFamily="34" charset="0"/>
                        </a:rPr>
                        <a:t>: </a:t>
                      </a:r>
                      <a:r>
                        <a:rPr kumimoji="0" lang="ru-RU" sz="1400" b="1" i="0" u="none" strike="noStrike" cap="none" normalizeH="0" baseline="0" noProof="0" dirty="0" smtClean="0">
                          <a:ln>
                            <a:noFill/>
                          </a:ln>
                          <a:solidFill>
                            <a:schemeClr val="bg1"/>
                          </a:solidFill>
                          <a:effectLst/>
                          <a:latin typeface="Tahoma" pitchFamily="34" charset="0"/>
                          <a:ea typeface="MS PGothic" pitchFamily="34" charset="-128"/>
                          <a:cs typeface="Tahoma" pitchFamily="34" charset="0"/>
                        </a:rPr>
                        <a:t> </a:t>
                      </a:r>
                      <a:r>
                        <a:rPr kumimoji="0" lang="ru-RU" sz="1400" b="1" i="0" u="none" strike="noStrike" cap="none" normalizeH="0" baseline="0" noProof="0" smtClean="0">
                          <a:ln>
                            <a:noFill/>
                          </a:ln>
                          <a:solidFill>
                            <a:schemeClr val="bg1"/>
                          </a:solidFill>
                          <a:effectLst/>
                          <a:latin typeface="Tahoma" pitchFamily="34" charset="0"/>
                          <a:ea typeface="MS PGothic" pitchFamily="34" charset="-128"/>
                          <a:cs typeface="Tahoma" pitchFamily="34" charset="0"/>
                        </a:rPr>
                        <a:t>динамика ВСУЗИ </a:t>
                      </a:r>
                      <a:r>
                        <a:rPr kumimoji="0" lang="ru-RU" sz="1400" b="1" i="0" u="none" strike="noStrike" cap="none" normalizeH="0" baseline="0" noProof="0" dirty="0" smtClean="0">
                          <a:ln>
                            <a:noFill/>
                          </a:ln>
                          <a:solidFill>
                            <a:schemeClr val="bg1"/>
                          </a:solidFill>
                          <a:effectLst/>
                          <a:latin typeface="Tahoma" pitchFamily="34" charset="0"/>
                          <a:ea typeface="MS PGothic" pitchFamily="34" charset="-128"/>
                          <a:cs typeface="Tahoma" pitchFamily="34" charset="0"/>
                        </a:rPr>
                        <a:t>через </a:t>
                      </a:r>
                      <a:r>
                        <a:rPr kumimoji="0" lang="en-US" sz="1400" b="1" i="0" u="none" strike="noStrike" cap="none" normalizeH="0" baseline="0" noProof="0" dirty="0" smtClean="0">
                          <a:ln>
                            <a:noFill/>
                          </a:ln>
                          <a:solidFill>
                            <a:schemeClr val="bg1"/>
                          </a:solidFill>
                          <a:effectLst/>
                          <a:latin typeface="Tahoma" pitchFamily="34" charset="0"/>
                          <a:ea typeface="MS PGothic" pitchFamily="34" charset="-128"/>
                          <a:cs typeface="Tahoma" pitchFamily="34" charset="0"/>
                        </a:rPr>
                        <a:t>3 </a:t>
                      </a:r>
                      <a:r>
                        <a:rPr kumimoji="0" lang="ru-RU" sz="1400" b="1" i="0" u="none" strike="noStrike" cap="none" normalizeH="0" baseline="0" noProof="0" dirty="0" smtClean="0">
                          <a:ln>
                            <a:noFill/>
                          </a:ln>
                          <a:solidFill>
                            <a:schemeClr val="bg1"/>
                          </a:solidFill>
                          <a:effectLst/>
                          <a:latin typeface="Tahoma" pitchFamily="34" charset="0"/>
                          <a:ea typeface="MS PGothic" pitchFamily="34" charset="-128"/>
                          <a:cs typeface="Tahoma" pitchFamily="34" charset="0"/>
                        </a:rPr>
                        <a:t>дня</a:t>
                      </a:r>
                      <a:endParaRPr kumimoji="0" lang="en-US" sz="1400" b="1" i="0" u="none" strike="noStrike" cap="none" normalizeH="0" baseline="0" noProof="0" dirty="0" smtClean="0">
                        <a:ln>
                          <a:noFill/>
                        </a:ln>
                        <a:solidFill>
                          <a:schemeClr val="bg1"/>
                        </a:solidFill>
                        <a:effectLst/>
                        <a:latin typeface="Tahoma" pitchFamily="34" charset="0"/>
                        <a:ea typeface="MS PGothic" pitchFamily="34" charset="-128"/>
                        <a:cs typeface="Tahoma"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2477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noProof="0" dirty="0" smtClean="0">
                          <a:ln>
                            <a:noFill/>
                          </a:ln>
                          <a:solidFill>
                            <a:srgbClr val="4C4C4C"/>
                          </a:solidFill>
                          <a:effectLst/>
                          <a:latin typeface="Tahoma" pitchFamily="34" charset="0"/>
                          <a:ea typeface="MS PGothic" pitchFamily="34" charset="-128"/>
                          <a:cs typeface="Tahoma" pitchFamily="34" charset="0"/>
                        </a:rPr>
                        <a:t>Средняя </a:t>
                      </a:r>
                      <a:r>
                        <a:rPr kumimoji="0" lang="ru-RU" sz="1200" b="0" i="0" u="none" strike="noStrike" cap="none" normalizeH="0" baseline="0" noProof="0" dirty="0" err="1" smtClean="0">
                          <a:ln>
                            <a:noFill/>
                          </a:ln>
                          <a:solidFill>
                            <a:srgbClr val="4C4C4C"/>
                          </a:solidFill>
                          <a:effectLst/>
                          <a:latin typeface="Tahoma" pitchFamily="34" charset="0"/>
                          <a:ea typeface="MS PGothic" pitchFamily="34" charset="-128"/>
                          <a:cs typeface="Tahoma" pitchFamily="34" charset="0"/>
                        </a:rPr>
                        <a:t>референсная</a:t>
                      </a:r>
                      <a:r>
                        <a:rPr kumimoji="0" lang="ru-RU" sz="1200" b="0" i="0" u="none" strike="noStrike" cap="none" normalizeH="0" baseline="0" noProof="0" dirty="0" smtClean="0">
                          <a:ln>
                            <a:noFill/>
                          </a:ln>
                          <a:solidFill>
                            <a:srgbClr val="4C4C4C"/>
                          </a:solidFill>
                          <a:effectLst/>
                          <a:latin typeface="Tahoma" pitchFamily="34" charset="0"/>
                          <a:ea typeface="MS PGothic" pitchFamily="34" charset="-128"/>
                          <a:cs typeface="Tahoma" pitchFamily="34" charset="0"/>
                        </a:rPr>
                        <a:t> площадь артерии  </a:t>
                      </a:r>
                      <a:r>
                        <a:rPr kumimoji="0" lang="ru-RU" sz="1200" b="0" i="0" u="none" strike="noStrike" cap="none" normalizeH="0" baseline="0" noProof="0" dirty="0" err="1" smtClean="0">
                          <a:ln>
                            <a:noFill/>
                          </a:ln>
                          <a:solidFill>
                            <a:srgbClr val="4C4C4C"/>
                          </a:solidFill>
                          <a:effectLst/>
                          <a:latin typeface="Tahoma" pitchFamily="34" charset="0"/>
                          <a:ea typeface="MS PGothic" pitchFamily="34" charset="-128"/>
                          <a:cs typeface="Tahoma" pitchFamily="34" charset="0"/>
                        </a:rPr>
                        <a:t>дистальнее</a:t>
                      </a:r>
                      <a:r>
                        <a:rPr kumimoji="0" lang="ru-RU" sz="1200" b="0" i="0" u="none" strike="noStrike" cap="none" normalizeH="0" baseline="0" noProof="0" dirty="0" smtClean="0">
                          <a:ln>
                            <a:noFill/>
                          </a:ln>
                          <a:solidFill>
                            <a:srgbClr val="4C4C4C"/>
                          </a:solidFill>
                          <a:effectLst/>
                          <a:latin typeface="Tahoma" pitchFamily="34" charset="0"/>
                          <a:ea typeface="MS PGothic" pitchFamily="34" charset="-128"/>
                          <a:cs typeface="Tahoma" pitchFamily="34" charset="0"/>
                        </a:rPr>
                        <a:t> </a:t>
                      </a:r>
                      <a:r>
                        <a:rPr kumimoji="0" lang="ru-RU" sz="1200" b="0" i="0" u="none" strike="noStrike" cap="none" normalizeH="0" baseline="0" noProof="0" dirty="0" err="1" smtClean="0">
                          <a:ln>
                            <a:noFill/>
                          </a:ln>
                          <a:solidFill>
                            <a:srgbClr val="4C4C4C"/>
                          </a:solidFill>
                          <a:effectLst/>
                          <a:latin typeface="Tahoma" pitchFamily="34" charset="0"/>
                          <a:ea typeface="MS PGothic" pitchFamily="34" charset="-128"/>
                          <a:cs typeface="Tahoma" pitchFamily="34" charset="0"/>
                        </a:rPr>
                        <a:t>стента</a:t>
                      </a:r>
                      <a:r>
                        <a:rPr kumimoji="0" lang="ru-RU" sz="1200" b="0" i="0" u="none" strike="noStrike" cap="none" normalizeH="0" baseline="0" noProof="0" dirty="0" smtClean="0">
                          <a:ln>
                            <a:noFill/>
                          </a:ln>
                          <a:solidFill>
                            <a:srgbClr val="4C4C4C"/>
                          </a:solidFill>
                          <a:effectLst/>
                          <a:latin typeface="Tahoma" pitchFamily="34" charset="0"/>
                          <a:ea typeface="MS PGothic" pitchFamily="34" charset="-128"/>
                          <a:cs typeface="Tahoma" pitchFamily="34" charset="0"/>
                        </a:rPr>
                        <a:t>   (мм</a:t>
                      </a:r>
                      <a:r>
                        <a:rPr kumimoji="0" lang="en-US" sz="1200" b="0" i="0" u="none" strike="noStrike" cap="none" normalizeH="0" baseline="0" noProof="0" dirty="0" smtClean="0">
                          <a:ln>
                            <a:noFill/>
                          </a:ln>
                          <a:solidFill>
                            <a:srgbClr val="4C4C4C"/>
                          </a:solidFill>
                          <a:effectLst/>
                          <a:latin typeface="Tahoma" pitchFamily="34" charset="0"/>
                          <a:ea typeface="MS PGothic" pitchFamily="34" charset="-128"/>
                          <a:cs typeface="Tahoma" pitchFamily="34" charset="0"/>
                        </a:rPr>
                        <a:t>²)</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dirty="0" smtClean="0">
                          <a:ln>
                            <a:noFill/>
                          </a:ln>
                          <a:solidFill>
                            <a:srgbClr val="4C4C4C"/>
                          </a:solidFill>
                          <a:effectLst/>
                          <a:latin typeface="Tahoma" pitchFamily="34" charset="0"/>
                          <a:ea typeface="MS PGothic" pitchFamily="34" charset="-128"/>
                          <a:cs typeface="Tahoma" pitchFamily="34" charset="0"/>
                        </a:rPr>
                        <a:t>+19%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2477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noProof="0" dirty="0" smtClean="0">
                          <a:ln>
                            <a:noFill/>
                          </a:ln>
                          <a:solidFill>
                            <a:srgbClr val="4C4C4C"/>
                          </a:solidFill>
                          <a:effectLst/>
                          <a:latin typeface="Tahoma" pitchFamily="34" charset="0"/>
                          <a:ea typeface="MS PGothic" pitchFamily="34" charset="-128"/>
                          <a:cs typeface="Tahoma" pitchFamily="34" charset="0"/>
                        </a:rPr>
                        <a:t>Средняя площадь </a:t>
                      </a:r>
                      <a:r>
                        <a:rPr kumimoji="0" lang="ru-RU" sz="1200" b="0" i="0" u="none" strike="noStrike" cap="none" normalizeH="0" baseline="0" noProof="0" dirty="0" err="1" smtClean="0">
                          <a:ln>
                            <a:noFill/>
                          </a:ln>
                          <a:solidFill>
                            <a:srgbClr val="4C4C4C"/>
                          </a:solidFill>
                          <a:effectLst/>
                          <a:latin typeface="Tahoma" pitchFamily="34" charset="0"/>
                          <a:ea typeface="MS PGothic" pitchFamily="34" charset="-128"/>
                          <a:cs typeface="Tahoma" pitchFamily="34" charset="0"/>
                        </a:rPr>
                        <a:t>стента</a:t>
                      </a:r>
                      <a:r>
                        <a:rPr kumimoji="0" lang="ru-RU" sz="1200" b="0" i="0" u="none" strike="noStrike" cap="none" normalizeH="0" baseline="0" noProof="0" dirty="0" smtClean="0">
                          <a:ln>
                            <a:noFill/>
                          </a:ln>
                          <a:solidFill>
                            <a:srgbClr val="4C4C4C"/>
                          </a:solidFill>
                          <a:effectLst/>
                          <a:latin typeface="Tahoma" pitchFamily="34" charset="0"/>
                          <a:ea typeface="MS PGothic" pitchFamily="34" charset="-128"/>
                          <a:cs typeface="Tahoma" pitchFamily="34" charset="0"/>
                        </a:rPr>
                        <a:t> </a:t>
                      </a:r>
                      <a:r>
                        <a:rPr kumimoji="0" lang="en-US" sz="1200" b="0" i="0" u="none" strike="noStrike" cap="none" normalizeH="0" baseline="0" noProof="0" dirty="0" smtClean="0">
                          <a:ln>
                            <a:noFill/>
                          </a:ln>
                          <a:solidFill>
                            <a:srgbClr val="4C4C4C"/>
                          </a:solidFill>
                          <a:effectLst/>
                          <a:latin typeface="Tahoma" pitchFamily="34" charset="0"/>
                          <a:ea typeface="MS PGothic" pitchFamily="34" charset="-128"/>
                          <a:cs typeface="Tahoma" pitchFamily="34" charset="0"/>
                        </a:rPr>
                        <a:t>(</a:t>
                      </a:r>
                      <a:r>
                        <a:rPr kumimoji="0" lang="ru-RU" sz="1200" b="0" i="0" u="none" strike="noStrike" cap="none" normalizeH="0" baseline="0" noProof="0" dirty="0" smtClean="0">
                          <a:ln>
                            <a:noFill/>
                          </a:ln>
                          <a:solidFill>
                            <a:srgbClr val="4C4C4C"/>
                          </a:solidFill>
                          <a:effectLst/>
                          <a:latin typeface="Tahoma" pitchFamily="34" charset="0"/>
                          <a:ea typeface="MS PGothic" pitchFamily="34" charset="-128"/>
                          <a:cs typeface="Tahoma" pitchFamily="34" charset="0"/>
                        </a:rPr>
                        <a:t>мм</a:t>
                      </a:r>
                      <a:r>
                        <a:rPr kumimoji="0" lang="en-US" sz="1200" b="0" i="0" u="none" strike="noStrike" cap="none" normalizeH="0" baseline="0" noProof="0" dirty="0" smtClean="0">
                          <a:ln>
                            <a:noFill/>
                          </a:ln>
                          <a:solidFill>
                            <a:srgbClr val="4C4C4C"/>
                          </a:solidFill>
                          <a:effectLst/>
                          <a:latin typeface="Tahoma" pitchFamily="34" charset="0"/>
                          <a:ea typeface="MS PGothic" pitchFamily="34" charset="-128"/>
                          <a:cs typeface="Tahoma" pitchFamily="34" charset="0"/>
                        </a:rPr>
                        <a:t>²)</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dirty="0" smtClean="0">
                          <a:ln>
                            <a:noFill/>
                          </a:ln>
                          <a:solidFill>
                            <a:srgbClr val="4C4C4C"/>
                          </a:solidFill>
                          <a:effectLst/>
                          <a:latin typeface="Tahoma" pitchFamily="34" charset="0"/>
                          <a:ea typeface="MS PGothic" pitchFamily="34" charset="-128"/>
                          <a:cs typeface="Tahoma" pitchFamily="34" charset="0"/>
                        </a:rPr>
                        <a:t>+18%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2477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noProof="0" dirty="0" smtClean="0">
                          <a:ln>
                            <a:noFill/>
                          </a:ln>
                          <a:solidFill>
                            <a:srgbClr val="4C4C4C"/>
                          </a:solidFill>
                          <a:effectLst/>
                          <a:latin typeface="Tahoma" pitchFamily="34" charset="0"/>
                          <a:ea typeface="MS PGothic" pitchFamily="34" charset="-128"/>
                          <a:cs typeface="Tahoma" pitchFamily="34" charset="0"/>
                        </a:rPr>
                        <a:t>Средняя площадь просвета </a:t>
                      </a:r>
                      <a:r>
                        <a:rPr kumimoji="0" lang="en-US" sz="1200" b="0" i="0" u="none" strike="noStrike" cap="none" normalizeH="0" baseline="0" noProof="0" dirty="0" smtClean="0">
                          <a:ln>
                            <a:noFill/>
                          </a:ln>
                          <a:solidFill>
                            <a:srgbClr val="4C4C4C"/>
                          </a:solidFill>
                          <a:effectLst/>
                          <a:latin typeface="Tahoma" pitchFamily="34" charset="0"/>
                          <a:ea typeface="MS PGothic" pitchFamily="34" charset="-128"/>
                          <a:cs typeface="Tahoma" pitchFamily="34" charset="0"/>
                        </a:rPr>
                        <a:t>(</a:t>
                      </a:r>
                      <a:r>
                        <a:rPr kumimoji="0" lang="ru-RU" sz="1200" b="0" i="0" u="none" strike="noStrike" cap="none" normalizeH="0" baseline="0" noProof="0" dirty="0" smtClean="0">
                          <a:ln>
                            <a:noFill/>
                          </a:ln>
                          <a:solidFill>
                            <a:srgbClr val="4C4C4C"/>
                          </a:solidFill>
                          <a:effectLst/>
                          <a:latin typeface="Tahoma" pitchFamily="34" charset="0"/>
                          <a:ea typeface="MS PGothic" pitchFamily="34" charset="-128"/>
                          <a:cs typeface="Tahoma" pitchFamily="34" charset="0"/>
                        </a:rPr>
                        <a:t>мм</a:t>
                      </a:r>
                      <a:r>
                        <a:rPr kumimoji="0" lang="en-US" sz="1200" b="0" i="0" u="none" strike="noStrike" cap="none" normalizeH="0" baseline="0" noProof="0" dirty="0" smtClean="0">
                          <a:ln>
                            <a:noFill/>
                          </a:ln>
                          <a:solidFill>
                            <a:srgbClr val="4C4C4C"/>
                          </a:solidFill>
                          <a:effectLst/>
                          <a:latin typeface="Tahoma" pitchFamily="34" charset="0"/>
                          <a:ea typeface="MS PGothic" pitchFamily="34" charset="-128"/>
                          <a:cs typeface="Tahoma" pitchFamily="34" charset="0"/>
                        </a:rPr>
                        <a:t>²)</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noProof="0" dirty="0" smtClean="0">
                          <a:ln>
                            <a:noFill/>
                          </a:ln>
                          <a:solidFill>
                            <a:srgbClr val="4C4C4C"/>
                          </a:solidFill>
                          <a:effectLst/>
                          <a:latin typeface="Tahoma" pitchFamily="34" charset="0"/>
                          <a:ea typeface="MS PGothic" pitchFamily="34" charset="-128"/>
                          <a:cs typeface="Tahoma" pitchFamily="34" charset="0"/>
                        </a:rPr>
                        <a:t>+17%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1899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noProof="0" dirty="0" smtClean="0">
                          <a:ln>
                            <a:noFill/>
                          </a:ln>
                          <a:solidFill>
                            <a:srgbClr val="4C4C4C"/>
                          </a:solidFill>
                          <a:effectLst/>
                          <a:latin typeface="Tahoma" pitchFamily="34" charset="0"/>
                          <a:ea typeface="MS PGothic" pitchFamily="34" charset="-128"/>
                          <a:cs typeface="Tahoma" pitchFamily="34" charset="0"/>
                        </a:rPr>
                        <a:t>Минимальная площадь просвета </a:t>
                      </a:r>
                      <a:r>
                        <a:rPr kumimoji="0" lang="en-US" sz="1200" b="0" i="0" u="none" strike="noStrike" cap="none" normalizeH="0" baseline="0" noProof="0" dirty="0" smtClean="0">
                          <a:ln>
                            <a:noFill/>
                          </a:ln>
                          <a:solidFill>
                            <a:srgbClr val="4C4C4C"/>
                          </a:solidFill>
                          <a:effectLst/>
                          <a:latin typeface="Tahoma" pitchFamily="34" charset="0"/>
                          <a:ea typeface="MS PGothic" pitchFamily="34" charset="-128"/>
                          <a:cs typeface="Tahoma" pitchFamily="34" charset="0"/>
                        </a:rPr>
                        <a:t>(</a:t>
                      </a:r>
                      <a:r>
                        <a:rPr kumimoji="0" lang="ru-RU" sz="1200" b="0" i="0" u="none" strike="noStrike" cap="none" normalizeH="0" baseline="0" noProof="0" dirty="0" smtClean="0">
                          <a:ln>
                            <a:noFill/>
                          </a:ln>
                          <a:solidFill>
                            <a:srgbClr val="4C4C4C"/>
                          </a:solidFill>
                          <a:effectLst/>
                          <a:latin typeface="Tahoma" pitchFamily="34" charset="0"/>
                          <a:ea typeface="MS PGothic" pitchFamily="34" charset="-128"/>
                          <a:cs typeface="Tahoma" pitchFamily="34" charset="0"/>
                        </a:rPr>
                        <a:t>мм</a:t>
                      </a:r>
                      <a:r>
                        <a:rPr kumimoji="0" lang="en-US" sz="1200" b="0" i="0" u="none" strike="noStrike" cap="none" normalizeH="0" baseline="0" noProof="0" dirty="0" smtClean="0">
                          <a:ln>
                            <a:noFill/>
                          </a:ln>
                          <a:solidFill>
                            <a:srgbClr val="4C4C4C"/>
                          </a:solidFill>
                          <a:effectLst/>
                          <a:latin typeface="Tahoma" pitchFamily="34" charset="0"/>
                          <a:ea typeface="MS PGothic" pitchFamily="34" charset="-128"/>
                          <a:cs typeface="Tahoma" pitchFamily="34" charset="0"/>
                        </a:rPr>
                        <a:t>²)</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noProof="0" dirty="0" smtClean="0">
                          <a:ln>
                            <a:noFill/>
                          </a:ln>
                          <a:solidFill>
                            <a:srgbClr val="4C4C4C"/>
                          </a:solidFill>
                          <a:effectLst/>
                          <a:latin typeface="Tahoma" pitchFamily="34" charset="0"/>
                          <a:ea typeface="MS PGothic" pitchFamily="34" charset="-128"/>
                          <a:cs typeface="Tahoma" pitchFamily="34" charset="0"/>
                        </a:rPr>
                        <a:t>   </a:t>
                      </a:r>
                      <a:r>
                        <a:rPr kumimoji="0" lang="en-US" sz="1200" b="1" i="0" u="none" strike="noStrike" cap="none" normalizeH="0" baseline="0" noProof="0" dirty="0" smtClean="0">
                          <a:ln>
                            <a:noFill/>
                          </a:ln>
                          <a:solidFill>
                            <a:srgbClr val="4C4C4C"/>
                          </a:solidFill>
                          <a:effectLst/>
                          <a:latin typeface="Tahoma" pitchFamily="34" charset="0"/>
                          <a:ea typeface="MS PGothic" pitchFamily="34" charset="-128"/>
                          <a:cs typeface="Tahoma" pitchFamily="34" charset="0"/>
                        </a:rPr>
                        <a:t>+19%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23" name="ZoneTexte 22"/>
          <p:cNvSpPr txBox="1"/>
          <p:nvPr/>
        </p:nvSpPr>
        <p:spPr>
          <a:xfrm>
            <a:off x="7767638" y="6126163"/>
            <a:ext cx="1079500" cy="277812"/>
          </a:xfrm>
          <a:prstGeom prst="rect">
            <a:avLst/>
          </a:prstGeom>
          <a:noFill/>
        </p:spPr>
        <p:txBody>
          <a:bodyPr>
            <a:spAutoFit/>
          </a:bodyPr>
          <a:lstStyle/>
          <a:p>
            <a:pPr algn="ctr">
              <a:defRPr/>
            </a:pPr>
            <a:r>
              <a:rPr lang="en-US" sz="1200" dirty="0">
                <a:solidFill>
                  <a:srgbClr val="666666"/>
                </a:solidFill>
                <a:latin typeface="Tahoma" pitchFamily="34" charset="0"/>
                <a:ea typeface="Tahoma" pitchFamily="34" charset="0"/>
                <a:cs typeface="Tahoma" pitchFamily="34" charset="0"/>
              </a:rPr>
              <a:t>p&lt;0.02</a:t>
            </a:r>
            <a:endParaRPr lang="fr-FR" sz="1200" dirty="0">
              <a:solidFill>
                <a:srgbClr val="666666"/>
              </a:solidFill>
              <a:latin typeface="Tahoma" pitchFamily="34" charset="0"/>
              <a:ea typeface="Tahoma" pitchFamily="34" charset="0"/>
              <a:cs typeface="Tahoma" pitchFamily="34" charset="0"/>
            </a:endParaRPr>
          </a:p>
        </p:txBody>
      </p:sp>
      <p:sp>
        <p:nvSpPr>
          <p:cNvPr id="24" name="Rectangle 23">
            <a:hlinkClick r:id="rId6" action="ppaction://hlinkfile"/>
          </p:cNvPr>
          <p:cNvSpPr/>
          <p:nvPr/>
        </p:nvSpPr>
        <p:spPr>
          <a:xfrm>
            <a:off x="3563888" y="6535564"/>
            <a:ext cx="4572000" cy="277812"/>
          </a:xfrm>
          <a:prstGeom prst="rect">
            <a:avLst/>
          </a:prstGeom>
        </p:spPr>
        <p:txBody>
          <a:bodyPr>
            <a:spAutoFit/>
          </a:bodyPr>
          <a:lstStyle/>
          <a:p>
            <a:pPr algn="ctr">
              <a:defRPr/>
            </a:pPr>
            <a:r>
              <a:rPr lang="en-AU" sz="1200" dirty="0">
                <a:solidFill>
                  <a:srgbClr val="A4A4A4"/>
                </a:solidFill>
                <a:latin typeface="Tahoma" pitchFamily="34" charset="0"/>
                <a:ea typeface="Tahoma" pitchFamily="34" charset="0"/>
                <a:cs typeface="Tahoma" pitchFamily="34" charset="0"/>
              </a:rPr>
              <a:t>G. Amoroso et al. </a:t>
            </a:r>
            <a:r>
              <a:rPr lang="en-AU" sz="1200" dirty="0" err="1">
                <a:solidFill>
                  <a:srgbClr val="A4A4A4"/>
                </a:solidFill>
                <a:latin typeface="Tahoma" pitchFamily="34" charset="0"/>
                <a:ea typeface="Tahoma" pitchFamily="34" charset="0"/>
                <a:cs typeface="Tahoma" pitchFamily="34" charset="0"/>
              </a:rPr>
              <a:t>EuroIntervention</a:t>
            </a:r>
            <a:r>
              <a:rPr lang="en-AU" sz="1200" dirty="0">
                <a:solidFill>
                  <a:srgbClr val="A4A4A4"/>
                </a:solidFill>
                <a:latin typeface="Tahoma" pitchFamily="34" charset="0"/>
                <a:ea typeface="Tahoma" pitchFamily="34" charset="0"/>
                <a:cs typeface="Tahoma" pitchFamily="34" charset="0"/>
              </a:rPr>
              <a:t>  2011;7:428-436</a:t>
            </a:r>
          </a:p>
        </p:txBody>
      </p:sp>
    </p:spTree>
    <p:custDataLst>
      <p:tags r:id="rId1"/>
    </p:custDataLst>
    <p:extLst>
      <p:ext uri="{BB962C8B-B14F-4D97-AF65-F5344CB8AC3E}">
        <p14:creationId xmlns:p14="http://schemas.microsoft.com/office/powerpoint/2010/main" xmlns="" val="217545520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0" name="Text Box 6"/>
          <p:cNvSpPr txBox="1">
            <a:spLocks noChangeArrowheads="1"/>
          </p:cNvSpPr>
          <p:nvPr/>
        </p:nvSpPr>
        <p:spPr bwMode="auto">
          <a:xfrm>
            <a:off x="250825" y="793750"/>
            <a:ext cx="4057650" cy="3323987"/>
          </a:xfrm>
          <a:prstGeom prst="rect">
            <a:avLst/>
          </a:prstGeom>
          <a:noFill/>
          <a:ln w="19050">
            <a:solidFill>
              <a:schemeClr val="accent1"/>
            </a:solidFill>
            <a:miter lim="800000"/>
            <a:headEnd/>
            <a:tailEnd/>
          </a:ln>
        </p:spPr>
        <p:txBody>
          <a:bodyPr>
            <a:spAutoFit/>
          </a:bodyPr>
          <a:lstStyle/>
          <a:p>
            <a:pPr marL="177800" indent="-177800">
              <a:buClr>
                <a:srgbClr val="646464"/>
              </a:buClr>
              <a:buFont typeface="Arial" pitchFamily="34" charset="0"/>
              <a:buChar char="•"/>
              <a:defRPr/>
            </a:pPr>
            <a:r>
              <a:rPr lang="ru-RU" sz="1400" b="1" dirty="0" smtClean="0">
                <a:solidFill>
                  <a:srgbClr val="BE030E"/>
                </a:solidFill>
                <a:latin typeface="Tahoma" pitchFamily="34" charset="0"/>
                <a:ea typeface="Tahoma" pitchFamily="34" charset="0"/>
                <a:cs typeface="Tahoma" pitchFamily="34" charset="0"/>
              </a:rPr>
              <a:t>ДИЗАЙН</a:t>
            </a:r>
            <a:r>
              <a:rPr lang="en-US" sz="1400" dirty="0" smtClean="0">
                <a:solidFill>
                  <a:srgbClr val="BE030E"/>
                </a:solidFill>
                <a:latin typeface="Tahoma" pitchFamily="34" charset="0"/>
                <a:ea typeface="Tahoma" pitchFamily="34" charset="0"/>
                <a:cs typeface="Tahoma" pitchFamily="34" charset="0"/>
              </a:rPr>
              <a:t>: </a:t>
            </a:r>
            <a:r>
              <a:rPr lang="ru-RU" sz="1400" dirty="0" smtClean="0">
                <a:solidFill>
                  <a:srgbClr val="4C4C4C"/>
                </a:solidFill>
                <a:latin typeface="Tahoma" pitchFamily="34" charset="0"/>
                <a:ea typeface="Tahoma" pitchFamily="34" charset="0"/>
                <a:cs typeface="Tahoma" pitchFamily="34" charset="0"/>
              </a:rPr>
              <a:t>международное,</a:t>
            </a:r>
            <a:r>
              <a:rPr lang="en-US" sz="1400" dirty="0" smtClean="0">
                <a:solidFill>
                  <a:srgbClr val="4C4C4C"/>
                </a:solidFill>
                <a:latin typeface="Tahoma" pitchFamily="34" charset="0"/>
                <a:ea typeface="Tahoma" pitchFamily="34" charset="0"/>
                <a:cs typeface="Tahoma" pitchFamily="34" charset="0"/>
              </a:rPr>
              <a:t> </a:t>
            </a:r>
            <a:r>
              <a:rPr lang="ru-RU" sz="1400" dirty="0" err="1" smtClean="0">
                <a:solidFill>
                  <a:srgbClr val="4C4C4C"/>
                </a:solidFill>
                <a:latin typeface="Tahoma" pitchFamily="34" charset="0"/>
                <a:ea typeface="Tahoma" pitchFamily="34" charset="0"/>
                <a:cs typeface="Tahoma" pitchFamily="34" charset="0"/>
              </a:rPr>
              <a:t>проспективное</a:t>
            </a:r>
            <a:r>
              <a:rPr lang="en-US" sz="1400" dirty="0" smtClean="0">
                <a:solidFill>
                  <a:srgbClr val="4C4C4C"/>
                </a:solidFill>
                <a:latin typeface="Tahoma" pitchFamily="34" charset="0"/>
                <a:ea typeface="Tahoma" pitchFamily="34" charset="0"/>
                <a:cs typeface="Tahoma" pitchFamily="34" charset="0"/>
              </a:rPr>
              <a:t>, </a:t>
            </a:r>
            <a:r>
              <a:rPr lang="ru-RU" sz="1400" dirty="0" err="1" smtClean="0">
                <a:solidFill>
                  <a:srgbClr val="4C4C4C"/>
                </a:solidFill>
                <a:latin typeface="Tahoma" pitchFamily="34" charset="0"/>
                <a:ea typeface="Tahoma" pitchFamily="34" charset="0"/>
                <a:cs typeface="Tahoma" pitchFamily="34" charset="0"/>
              </a:rPr>
              <a:t>рандомизированное</a:t>
            </a:r>
            <a:r>
              <a:rPr lang="en-US" sz="1400" dirty="0" smtClean="0">
                <a:solidFill>
                  <a:srgbClr val="4C4C4C"/>
                </a:solidFill>
                <a:latin typeface="Tahoma" pitchFamily="34" charset="0"/>
                <a:ea typeface="Tahoma" pitchFamily="34" charset="0"/>
                <a:cs typeface="Tahoma" pitchFamily="34" charset="0"/>
              </a:rPr>
              <a:t>, </a:t>
            </a:r>
            <a:r>
              <a:rPr lang="ru-RU" sz="1400" dirty="0" smtClean="0">
                <a:solidFill>
                  <a:srgbClr val="4C4C4C"/>
                </a:solidFill>
                <a:latin typeface="Tahoma" pitchFamily="34" charset="0"/>
                <a:ea typeface="Tahoma" pitchFamily="34" charset="0"/>
                <a:cs typeface="Tahoma" pitchFamily="34" charset="0"/>
              </a:rPr>
              <a:t>многоцентровое контролируемое исследование</a:t>
            </a:r>
            <a:endParaRPr lang="en-US" sz="1400" dirty="0">
              <a:solidFill>
                <a:srgbClr val="4C4C4C"/>
              </a:solidFill>
              <a:latin typeface="Tahoma" pitchFamily="34" charset="0"/>
              <a:ea typeface="Tahoma" pitchFamily="34" charset="0"/>
              <a:cs typeface="Tahoma" pitchFamily="34" charset="0"/>
            </a:endParaRPr>
          </a:p>
          <a:p>
            <a:pPr marL="177800" indent="-177800">
              <a:buClr>
                <a:srgbClr val="646464"/>
              </a:buClr>
              <a:buFontTx/>
              <a:buChar char="•"/>
              <a:defRPr/>
            </a:pPr>
            <a:endParaRPr lang="en-US" sz="1400" dirty="0">
              <a:solidFill>
                <a:srgbClr val="BE030E"/>
              </a:solidFill>
              <a:latin typeface="Tahoma" pitchFamily="34" charset="0"/>
              <a:ea typeface="Tahoma" pitchFamily="34" charset="0"/>
              <a:cs typeface="Tahoma" pitchFamily="34" charset="0"/>
            </a:endParaRPr>
          </a:p>
          <a:p>
            <a:pPr marL="177800" indent="-177800">
              <a:buClr>
                <a:srgbClr val="646464"/>
              </a:buClr>
              <a:buFont typeface="Arial" pitchFamily="34" charset="0"/>
              <a:buChar char="•"/>
              <a:defRPr/>
            </a:pPr>
            <a:r>
              <a:rPr lang="ru-RU" sz="1400" b="1" dirty="0" smtClean="0">
                <a:solidFill>
                  <a:srgbClr val="BE030E"/>
                </a:solidFill>
                <a:latin typeface="Tahoma" pitchFamily="34" charset="0"/>
                <a:ea typeface="Tahoma" pitchFamily="34" charset="0"/>
                <a:cs typeface="Tahoma" pitchFamily="34" charset="0"/>
              </a:rPr>
              <a:t>ЦЕЛЬ</a:t>
            </a:r>
            <a:r>
              <a:rPr lang="en-US" sz="1400" dirty="0" smtClean="0">
                <a:solidFill>
                  <a:srgbClr val="BE030E"/>
                </a:solidFill>
                <a:latin typeface="Tahoma" pitchFamily="34" charset="0"/>
                <a:ea typeface="Tahoma" pitchFamily="34" charset="0"/>
                <a:cs typeface="Tahoma" pitchFamily="34" charset="0"/>
              </a:rPr>
              <a:t>:  </a:t>
            </a:r>
            <a:r>
              <a:rPr lang="ru-RU" sz="1400" dirty="0" smtClean="0">
                <a:solidFill>
                  <a:srgbClr val="4C4C4C"/>
                </a:solidFill>
                <a:latin typeface="Tahoma" pitchFamily="34" charset="0"/>
                <a:ea typeface="Tahoma" pitchFamily="34" charset="0"/>
                <a:cs typeface="Tahoma" pitchFamily="34" charset="0"/>
              </a:rPr>
              <a:t>сравнение </a:t>
            </a:r>
            <a:r>
              <a:rPr lang="en-US" sz="1400" dirty="0" smtClean="0">
                <a:solidFill>
                  <a:srgbClr val="4C4C4C"/>
                </a:solidFill>
                <a:latin typeface="Tahoma" pitchFamily="34" charset="0"/>
                <a:ea typeface="Tahoma" pitchFamily="34" charset="0"/>
                <a:cs typeface="Tahoma" pitchFamily="34" charset="0"/>
              </a:rPr>
              <a:t>STENTYS BMS </a:t>
            </a:r>
            <a:r>
              <a:rPr lang="ru-RU" sz="1400" dirty="0" smtClean="0">
                <a:solidFill>
                  <a:srgbClr val="4C4C4C"/>
                </a:solidFill>
                <a:latin typeface="Tahoma" pitchFamily="34" charset="0"/>
                <a:ea typeface="Tahoma" pitchFamily="34" charset="0"/>
                <a:cs typeface="Tahoma" pitchFamily="34" charset="0"/>
              </a:rPr>
              <a:t>и </a:t>
            </a:r>
            <a:r>
              <a:rPr lang="ru-RU" sz="1400" dirty="0" err="1" smtClean="0">
                <a:solidFill>
                  <a:srgbClr val="4C4C4C"/>
                </a:solidFill>
                <a:latin typeface="Tahoma" pitchFamily="34" charset="0"/>
                <a:ea typeface="Tahoma" pitchFamily="34" charset="0"/>
                <a:cs typeface="Tahoma" pitchFamily="34" charset="0"/>
              </a:rPr>
              <a:t>баллонорасширяемого</a:t>
            </a:r>
            <a:r>
              <a:rPr lang="ru-RU" sz="1400" dirty="0" smtClean="0">
                <a:solidFill>
                  <a:srgbClr val="4C4C4C"/>
                </a:solidFill>
                <a:latin typeface="Tahoma" pitchFamily="34" charset="0"/>
                <a:ea typeface="Tahoma" pitchFamily="34" charset="0"/>
                <a:cs typeface="Tahoma" pitchFamily="34" charset="0"/>
              </a:rPr>
              <a:t> </a:t>
            </a:r>
            <a:r>
              <a:rPr lang="ru-RU" sz="1400" dirty="0" err="1" smtClean="0">
                <a:solidFill>
                  <a:srgbClr val="4C4C4C"/>
                </a:solidFill>
                <a:latin typeface="Tahoma" pitchFamily="34" charset="0"/>
                <a:ea typeface="Tahoma" pitchFamily="34" charset="0"/>
                <a:cs typeface="Tahoma" pitchFamily="34" charset="0"/>
              </a:rPr>
              <a:t>стента</a:t>
            </a:r>
            <a:r>
              <a:rPr lang="ru-RU" sz="1400" dirty="0" smtClean="0">
                <a:solidFill>
                  <a:srgbClr val="4C4C4C"/>
                </a:solidFill>
                <a:latin typeface="Tahoma" pitchFamily="34" charset="0"/>
                <a:ea typeface="Tahoma" pitchFamily="34" charset="0"/>
                <a:cs typeface="Tahoma" pitchFamily="34" charset="0"/>
              </a:rPr>
              <a:t> при </a:t>
            </a:r>
            <a:r>
              <a:rPr lang="en-US" sz="1400" dirty="0" smtClean="0">
                <a:solidFill>
                  <a:srgbClr val="4C4C4C"/>
                </a:solidFill>
                <a:latin typeface="Tahoma" pitchFamily="34" charset="0"/>
                <a:ea typeface="Tahoma" pitchFamily="34" charset="0"/>
                <a:cs typeface="Tahoma" pitchFamily="34" charset="0"/>
              </a:rPr>
              <a:t> </a:t>
            </a:r>
            <a:endParaRPr lang="ru-RU" sz="1400" dirty="0" smtClean="0">
              <a:solidFill>
                <a:srgbClr val="4C4C4C"/>
              </a:solidFill>
              <a:latin typeface="Tahoma" pitchFamily="34" charset="0"/>
              <a:ea typeface="Tahoma" pitchFamily="34" charset="0"/>
              <a:cs typeface="Tahoma" pitchFamily="34" charset="0"/>
            </a:endParaRPr>
          </a:p>
          <a:p>
            <a:pPr>
              <a:buClr>
                <a:srgbClr val="646464"/>
              </a:buClr>
              <a:defRPr/>
            </a:pPr>
            <a:r>
              <a:rPr lang="ru-RU" sz="1400" dirty="0" smtClean="0">
                <a:solidFill>
                  <a:srgbClr val="4C4C4C"/>
                </a:solidFill>
                <a:latin typeface="Tahoma" pitchFamily="34" charset="0"/>
                <a:ea typeface="Tahoma" pitchFamily="34" charset="0"/>
                <a:cs typeface="Tahoma" pitchFamily="34" charset="0"/>
              </a:rPr>
              <a:t>   остром ИМ</a:t>
            </a:r>
            <a:endParaRPr lang="en-US" sz="1400" dirty="0">
              <a:solidFill>
                <a:srgbClr val="4C4C4C"/>
              </a:solidFill>
              <a:latin typeface="Tahoma" pitchFamily="34" charset="0"/>
              <a:ea typeface="Tahoma" pitchFamily="34" charset="0"/>
              <a:cs typeface="Tahoma" pitchFamily="34" charset="0"/>
            </a:endParaRPr>
          </a:p>
          <a:p>
            <a:pPr marL="177800" indent="-177800">
              <a:buClr>
                <a:srgbClr val="646464"/>
              </a:buClr>
              <a:buFontTx/>
              <a:buChar char="•"/>
              <a:defRPr/>
            </a:pPr>
            <a:endParaRPr lang="en-US" sz="1400" dirty="0">
              <a:solidFill>
                <a:srgbClr val="BE030E"/>
              </a:solidFill>
              <a:latin typeface="Tahoma" pitchFamily="34" charset="0"/>
              <a:ea typeface="Tahoma" pitchFamily="34" charset="0"/>
              <a:cs typeface="Tahoma" pitchFamily="34" charset="0"/>
            </a:endParaRPr>
          </a:p>
          <a:p>
            <a:pPr marL="177800" indent="-177800">
              <a:buClr>
                <a:srgbClr val="646464"/>
              </a:buClr>
              <a:buFontTx/>
              <a:buChar char="•"/>
              <a:defRPr/>
            </a:pPr>
            <a:r>
              <a:rPr lang="ru-RU" sz="1400" b="1" dirty="0" smtClean="0">
                <a:solidFill>
                  <a:srgbClr val="BE030E"/>
                </a:solidFill>
                <a:latin typeface="Tahoma" pitchFamily="34" charset="0"/>
                <a:ea typeface="Tahoma" pitchFamily="34" charset="0"/>
                <a:cs typeface="Tahoma" pitchFamily="34" charset="0"/>
              </a:rPr>
              <a:t>КРИТЕРИИ</a:t>
            </a:r>
            <a:r>
              <a:rPr lang="en-US" sz="1400" dirty="0" smtClean="0">
                <a:solidFill>
                  <a:srgbClr val="BE030E"/>
                </a:solidFill>
                <a:latin typeface="Tahoma" pitchFamily="34" charset="0"/>
                <a:ea typeface="Tahoma" pitchFamily="34" charset="0"/>
                <a:cs typeface="Tahoma" pitchFamily="34" charset="0"/>
              </a:rPr>
              <a:t>:</a:t>
            </a:r>
            <a:endParaRPr lang="en-US" sz="1400" dirty="0">
              <a:solidFill>
                <a:srgbClr val="BE030E"/>
              </a:solidFill>
              <a:latin typeface="Tahoma" pitchFamily="34" charset="0"/>
              <a:ea typeface="Tahoma" pitchFamily="34" charset="0"/>
              <a:cs typeface="Tahoma" pitchFamily="34" charset="0"/>
            </a:endParaRPr>
          </a:p>
          <a:p>
            <a:pPr marL="450850" lvl="1" indent="-177800">
              <a:buClr>
                <a:srgbClr val="646464"/>
              </a:buClr>
              <a:buFont typeface="Arial" pitchFamily="34" charset="0"/>
              <a:buChar char="‒"/>
              <a:defRPr/>
            </a:pPr>
            <a:r>
              <a:rPr lang="ru-RU" sz="1400" dirty="0" smtClean="0">
                <a:solidFill>
                  <a:srgbClr val="4C4C4C"/>
                </a:solidFill>
                <a:latin typeface="Tahoma" pitchFamily="34" charset="0"/>
                <a:ea typeface="Tahoma" pitchFamily="34" charset="0"/>
                <a:cs typeface="Tahoma" pitchFamily="34" charset="0"/>
              </a:rPr>
              <a:t>аппозиция и расширение ячеек через 3 суток  но данным ОКТ</a:t>
            </a:r>
            <a:endParaRPr lang="en-US" sz="1400" dirty="0">
              <a:solidFill>
                <a:srgbClr val="4C4C4C"/>
              </a:solidFill>
              <a:latin typeface="Tahoma" pitchFamily="34" charset="0"/>
              <a:ea typeface="Tahoma" pitchFamily="34" charset="0"/>
              <a:cs typeface="Tahoma" pitchFamily="34" charset="0"/>
            </a:endParaRPr>
          </a:p>
          <a:p>
            <a:pPr marL="450850" lvl="1" indent="-177800">
              <a:buClr>
                <a:srgbClr val="646464"/>
              </a:buClr>
              <a:buFont typeface="Arial" pitchFamily="34" charset="0"/>
              <a:buChar char="‒"/>
              <a:defRPr/>
            </a:pPr>
            <a:r>
              <a:rPr lang="en-US" sz="1400" dirty="0">
                <a:solidFill>
                  <a:srgbClr val="4C4C4C"/>
                </a:solidFill>
                <a:latin typeface="Tahoma" pitchFamily="34" charset="0"/>
                <a:ea typeface="Tahoma" pitchFamily="34" charset="0"/>
                <a:cs typeface="Tahoma" pitchFamily="34" charset="0"/>
              </a:rPr>
              <a:t>MACE </a:t>
            </a:r>
            <a:r>
              <a:rPr lang="ru-RU" sz="1400" dirty="0" smtClean="0">
                <a:solidFill>
                  <a:srgbClr val="4C4C4C"/>
                </a:solidFill>
                <a:latin typeface="Tahoma" pitchFamily="34" charset="0"/>
                <a:ea typeface="Tahoma" pitchFamily="34" charset="0"/>
                <a:cs typeface="Tahoma" pitchFamily="34" charset="0"/>
              </a:rPr>
              <a:t>через 30 дней и 6 месяцев</a:t>
            </a:r>
            <a:endParaRPr lang="en-US" sz="1400" dirty="0">
              <a:solidFill>
                <a:srgbClr val="4C4C4C"/>
              </a:solidFill>
              <a:latin typeface="Tahoma" pitchFamily="34" charset="0"/>
              <a:ea typeface="Tahoma" pitchFamily="34" charset="0"/>
              <a:cs typeface="Tahoma" pitchFamily="34" charset="0"/>
            </a:endParaRPr>
          </a:p>
          <a:p>
            <a:pPr marL="450850" lvl="1" indent="-177800">
              <a:buClr>
                <a:srgbClr val="646464"/>
              </a:buClr>
              <a:buFont typeface="Arial" pitchFamily="34" charset="0"/>
              <a:buChar char="‒"/>
              <a:defRPr/>
            </a:pPr>
            <a:endParaRPr lang="en-US" sz="1400" dirty="0">
              <a:solidFill>
                <a:srgbClr val="BE030E"/>
              </a:solidFill>
              <a:latin typeface="Tahoma" pitchFamily="34" charset="0"/>
              <a:ea typeface="Tahoma" pitchFamily="34" charset="0"/>
              <a:cs typeface="Tahoma" pitchFamily="34" charset="0"/>
            </a:endParaRPr>
          </a:p>
          <a:p>
            <a:pPr marL="268288" indent="-177800">
              <a:buClr>
                <a:srgbClr val="646464"/>
              </a:buClr>
              <a:defRPr/>
            </a:pPr>
            <a:r>
              <a:rPr lang="en-GB" sz="1400" i="1" dirty="0">
                <a:solidFill>
                  <a:srgbClr val="666666"/>
                </a:solidFill>
                <a:latin typeface="Tahoma" pitchFamily="34" charset="0"/>
                <a:ea typeface="Tahoma" pitchFamily="34" charset="0"/>
                <a:cs typeface="Tahoma" pitchFamily="34" charset="0"/>
              </a:rPr>
              <a:t>Independent monitoring: </a:t>
            </a:r>
            <a:r>
              <a:rPr lang="en-GB" sz="1400" i="1" dirty="0" err="1">
                <a:solidFill>
                  <a:srgbClr val="666666"/>
                </a:solidFill>
                <a:latin typeface="Tahoma" pitchFamily="34" charset="0"/>
                <a:ea typeface="Tahoma" pitchFamily="34" charset="0"/>
                <a:cs typeface="Tahoma" pitchFamily="34" charset="0"/>
              </a:rPr>
              <a:t>Genae</a:t>
            </a:r>
            <a:endParaRPr lang="en-GB" sz="1400" i="1" dirty="0">
              <a:solidFill>
                <a:srgbClr val="666666"/>
              </a:solidFill>
              <a:latin typeface="Tahoma" pitchFamily="34" charset="0"/>
              <a:ea typeface="Tahoma" pitchFamily="34" charset="0"/>
              <a:cs typeface="Tahoma" pitchFamily="34" charset="0"/>
            </a:endParaRPr>
          </a:p>
          <a:p>
            <a:pPr marL="268288" indent="-177800">
              <a:buClr>
                <a:srgbClr val="646464"/>
              </a:buClr>
              <a:defRPr/>
            </a:pPr>
            <a:r>
              <a:rPr lang="en-GB" sz="1400" i="1" dirty="0">
                <a:solidFill>
                  <a:srgbClr val="666666"/>
                </a:solidFill>
                <a:latin typeface="Tahoma" pitchFamily="34" charset="0"/>
                <a:ea typeface="Tahoma" pitchFamily="34" charset="0"/>
                <a:cs typeface="Tahoma" pitchFamily="34" charset="0"/>
              </a:rPr>
              <a:t>Core Lab: </a:t>
            </a:r>
            <a:r>
              <a:rPr lang="en-GB" sz="1400" i="1" dirty="0" err="1">
                <a:solidFill>
                  <a:srgbClr val="666666"/>
                </a:solidFill>
                <a:latin typeface="Tahoma" pitchFamily="34" charset="0"/>
                <a:ea typeface="Tahoma" pitchFamily="34" charset="0"/>
                <a:cs typeface="Tahoma" pitchFamily="34" charset="0"/>
              </a:rPr>
              <a:t>Cardialysis</a:t>
            </a:r>
            <a:endParaRPr lang="en-US" sz="1400" i="1" dirty="0">
              <a:solidFill>
                <a:srgbClr val="666666"/>
              </a:solidFill>
              <a:latin typeface="Tahoma" pitchFamily="34" charset="0"/>
              <a:ea typeface="Tahoma" pitchFamily="34" charset="0"/>
              <a:cs typeface="Tahoma" pitchFamily="34" charset="0"/>
            </a:endParaRPr>
          </a:p>
        </p:txBody>
      </p:sp>
      <p:grpSp>
        <p:nvGrpSpPr>
          <p:cNvPr id="2" name="Groupe 22"/>
          <p:cNvGrpSpPr>
            <a:grpSpLocks/>
          </p:cNvGrpSpPr>
          <p:nvPr/>
        </p:nvGrpSpPr>
        <p:grpSpPr bwMode="auto">
          <a:xfrm>
            <a:off x="4559300" y="754063"/>
            <a:ext cx="4405313" cy="3425755"/>
            <a:chOff x="4559300" y="1095558"/>
            <a:chExt cx="4405313" cy="3425339"/>
          </a:xfrm>
        </p:grpSpPr>
        <p:sp>
          <p:nvSpPr>
            <p:cNvPr id="1038" name="Text Box 7"/>
            <p:cNvSpPr txBox="1">
              <a:spLocks noChangeArrowheads="1"/>
            </p:cNvSpPr>
            <p:nvPr/>
          </p:nvSpPr>
          <p:spPr bwMode="auto">
            <a:xfrm>
              <a:off x="4559300" y="1095558"/>
              <a:ext cx="4405313" cy="830896"/>
            </a:xfrm>
            <a:prstGeom prst="rect">
              <a:avLst/>
            </a:prstGeom>
            <a:solidFill>
              <a:srgbClr val="FFFFFF"/>
            </a:solidFill>
            <a:ln w="19050">
              <a:solidFill>
                <a:schemeClr val="accent1"/>
              </a:solidFill>
              <a:miter lim="800000"/>
              <a:headEnd/>
              <a:tailEnd/>
            </a:ln>
          </p:spPr>
          <p:txBody>
            <a:bodyPr>
              <a:spAutoFit/>
            </a:bodyPr>
            <a:lstStyle/>
            <a:p>
              <a:pPr algn="ctr"/>
              <a:r>
                <a:rPr lang="en-US" sz="1600" dirty="0">
                  <a:solidFill>
                    <a:srgbClr val="4C4C4C"/>
                  </a:solidFill>
                  <a:latin typeface="Tahoma" pitchFamily="34" charset="0"/>
                  <a:ea typeface="Tahoma" pitchFamily="34" charset="0"/>
                  <a:cs typeface="Tahoma" pitchFamily="34" charset="0"/>
                </a:rPr>
                <a:t>80 </a:t>
              </a:r>
              <a:r>
                <a:rPr lang="ru-RU" sz="1600" dirty="0" smtClean="0">
                  <a:solidFill>
                    <a:srgbClr val="4C4C4C"/>
                  </a:solidFill>
                  <a:latin typeface="Tahoma" pitchFamily="34" charset="0"/>
                  <a:ea typeface="Tahoma" pitchFamily="34" charset="0"/>
                  <a:cs typeface="Tahoma" pitchFamily="34" charset="0"/>
                </a:rPr>
                <a:t>пациентов с острым ИМ включены с декабря 2009г. по </a:t>
              </a:r>
              <a:r>
                <a:rPr lang="en-US" sz="1600" dirty="0" smtClean="0">
                  <a:solidFill>
                    <a:srgbClr val="4C4C4C"/>
                  </a:solidFill>
                  <a:latin typeface="Tahoma" pitchFamily="34" charset="0"/>
                  <a:ea typeface="Tahoma" pitchFamily="34" charset="0"/>
                  <a:cs typeface="Tahoma" pitchFamily="34" charset="0"/>
                </a:rPr>
                <a:t> </a:t>
              </a:r>
              <a:r>
                <a:rPr lang="ru-RU" sz="1600" dirty="0" smtClean="0">
                  <a:solidFill>
                    <a:srgbClr val="4C4C4C"/>
                  </a:solidFill>
                  <a:latin typeface="Tahoma" pitchFamily="34" charset="0"/>
                  <a:ea typeface="Tahoma" pitchFamily="34" charset="0"/>
                  <a:cs typeface="Tahoma" pitchFamily="34" charset="0"/>
                </a:rPr>
                <a:t>июнь 2010г.                    в </a:t>
              </a:r>
              <a:r>
                <a:rPr lang="en-US" sz="1600" dirty="0" smtClean="0">
                  <a:solidFill>
                    <a:srgbClr val="4C4C4C"/>
                  </a:solidFill>
                  <a:latin typeface="Tahoma" pitchFamily="34" charset="0"/>
                  <a:ea typeface="Tahoma" pitchFamily="34" charset="0"/>
                  <a:cs typeface="Tahoma" pitchFamily="34" charset="0"/>
                </a:rPr>
                <a:t> </a:t>
              </a:r>
              <a:r>
                <a:rPr lang="en-US" sz="1600" dirty="0">
                  <a:solidFill>
                    <a:srgbClr val="4C4C4C"/>
                  </a:solidFill>
                  <a:latin typeface="Tahoma" pitchFamily="34" charset="0"/>
                  <a:ea typeface="Tahoma" pitchFamily="34" charset="0"/>
                  <a:cs typeface="Tahoma" pitchFamily="34" charset="0"/>
                </a:rPr>
                <a:t>9 </a:t>
              </a:r>
              <a:r>
                <a:rPr lang="ru-RU" sz="1600" dirty="0" smtClean="0">
                  <a:solidFill>
                    <a:srgbClr val="4C4C4C"/>
                  </a:solidFill>
                  <a:latin typeface="Tahoma" pitchFamily="34" charset="0"/>
                  <a:ea typeface="Tahoma" pitchFamily="34" charset="0"/>
                  <a:cs typeface="Tahoma" pitchFamily="34" charset="0"/>
                </a:rPr>
                <a:t>клинических центрах</a:t>
              </a:r>
              <a:endParaRPr lang="en-US" sz="1600" dirty="0">
                <a:solidFill>
                  <a:srgbClr val="4C4C4C"/>
                </a:solidFill>
                <a:latin typeface="Tahoma" pitchFamily="34" charset="0"/>
                <a:ea typeface="Tahoma" pitchFamily="34" charset="0"/>
                <a:cs typeface="Tahoma" pitchFamily="34" charset="0"/>
              </a:endParaRPr>
            </a:p>
          </p:txBody>
        </p:sp>
        <p:sp>
          <p:nvSpPr>
            <p:cNvPr id="1039" name="Text Box 11"/>
            <p:cNvSpPr txBox="1">
              <a:spLocks noChangeArrowheads="1"/>
            </p:cNvSpPr>
            <p:nvPr/>
          </p:nvSpPr>
          <p:spPr bwMode="auto">
            <a:xfrm>
              <a:off x="4598988" y="2144713"/>
              <a:ext cx="2033587" cy="338554"/>
            </a:xfrm>
            <a:prstGeom prst="rect">
              <a:avLst/>
            </a:prstGeom>
            <a:solidFill>
              <a:srgbClr val="FFFFFF"/>
            </a:solidFill>
            <a:ln w="19050">
              <a:solidFill>
                <a:schemeClr val="accent1"/>
              </a:solidFill>
              <a:miter lim="800000"/>
              <a:headEnd/>
              <a:tailEnd/>
            </a:ln>
          </p:spPr>
          <p:txBody>
            <a:bodyPr>
              <a:spAutoFit/>
            </a:bodyPr>
            <a:lstStyle/>
            <a:p>
              <a:pPr algn="ctr"/>
              <a:r>
                <a:rPr lang="en-US" sz="1600" smtClean="0">
                  <a:solidFill>
                    <a:srgbClr val="4C4C4C"/>
                  </a:solidFill>
                  <a:latin typeface="Tahoma" pitchFamily="34" charset="0"/>
                  <a:ea typeface="Tahoma" pitchFamily="34" charset="0"/>
                  <a:cs typeface="Tahoma" pitchFamily="34" charset="0"/>
                </a:rPr>
                <a:t>STENTYS BMS</a:t>
              </a:r>
              <a:endParaRPr lang="en-US" sz="1600">
                <a:solidFill>
                  <a:srgbClr val="4C4C4C"/>
                </a:solidFill>
                <a:latin typeface="Tahoma" pitchFamily="34" charset="0"/>
                <a:ea typeface="Tahoma" pitchFamily="34" charset="0"/>
                <a:cs typeface="Tahoma" pitchFamily="34" charset="0"/>
              </a:endParaRPr>
            </a:p>
          </p:txBody>
        </p:sp>
        <p:sp>
          <p:nvSpPr>
            <p:cNvPr id="1040" name="Text Box 16"/>
            <p:cNvSpPr txBox="1">
              <a:spLocks noChangeArrowheads="1"/>
            </p:cNvSpPr>
            <p:nvPr/>
          </p:nvSpPr>
          <p:spPr bwMode="auto">
            <a:xfrm>
              <a:off x="5384799" y="3936193"/>
              <a:ext cx="2857679" cy="584704"/>
            </a:xfrm>
            <a:prstGeom prst="rect">
              <a:avLst/>
            </a:prstGeom>
            <a:solidFill>
              <a:srgbClr val="FFFFFF"/>
            </a:solidFill>
            <a:ln w="19050">
              <a:solidFill>
                <a:schemeClr val="accent1"/>
              </a:solidFill>
              <a:miter lim="800000"/>
              <a:headEnd/>
              <a:tailEnd/>
            </a:ln>
          </p:spPr>
          <p:txBody>
            <a:bodyPr wrap="square">
              <a:spAutoFit/>
            </a:bodyPr>
            <a:lstStyle/>
            <a:p>
              <a:pPr algn="ctr"/>
              <a:r>
                <a:rPr lang="ru-RU" sz="1600" dirty="0" smtClean="0">
                  <a:solidFill>
                    <a:srgbClr val="4C4C4C"/>
                  </a:solidFill>
                  <a:latin typeface="Tahoma" pitchFamily="34" charset="0"/>
                  <a:ea typeface="Tahoma" pitchFamily="34" charset="0"/>
                  <a:cs typeface="Tahoma" pitchFamily="34" charset="0"/>
                </a:rPr>
                <a:t>Клинический контроль через 30 дней и 6 мес. </a:t>
              </a:r>
              <a:endParaRPr lang="en-US" sz="1600" dirty="0">
                <a:solidFill>
                  <a:srgbClr val="4C4C4C"/>
                </a:solidFill>
                <a:latin typeface="Tahoma" pitchFamily="34" charset="0"/>
                <a:ea typeface="Tahoma" pitchFamily="34" charset="0"/>
                <a:cs typeface="Tahoma" pitchFamily="34" charset="0"/>
              </a:endParaRPr>
            </a:p>
          </p:txBody>
        </p:sp>
        <p:sp>
          <p:nvSpPr>
            <p:cNvPr id="1041" name="Text Box 18"/>
            <p:cNvSpPr txBox="1">
              <a:spLocks noChangeArrowheads="1"/>
            </p:cNvSpPr>
            <p:nvPr/>
          </p:nvSpPr>
          <p:spPr bwMode="auto">
            <a:xfrm>
              <a:off x="5615783" y="3008873"/>
              <a:ext cx="2433513" cy="584704"/>
            </a:xfrm>
            <a:prstGeom prst="rect">
              <a:avLst/>
            </a:prstGeom>
            <a:solidFill>
              <a:srgbClr val="FFFFFF"/>
            </a:solidFill>
            <a:ln w="19050">
              <a:solidFill>
                <a:schemeClr val="accent1"/>
              </a:solidFill>
              <a:miter lim="800000"/>
              <a:headEnd/>
              <a:tailEnd/>
            </a:ln>
          </p:spPr>
          <p:txBody>
            <a:bodyPr wrap="square">
              <a:spAutoFit/>
            </a:bodyPr>
            <a:lstStyle/>
            <a:p>
              <a:pPr algn="ctr"/>
              <a:r>
                <a:rPr lang="ru-RU" sz="1600" dirty="0" smtClean="0">
                  <a:solidFill>
                    <a:srgbClr val="4C4C4C"/>
                  </a:solidFill>
                  <a:latin typeface="Tahoma" pitchFamily="34" charset="0"/>
                  <a:ea typeface="Tahoma" pitchFamily="34" charset="0"/>
                  <a:cs typeface="Tahoma" pitchFamily="34" charset="0"/>
                </a:rPr>
                <a:t>Ангио и ОКТ через 3 суток</a:t>
              </a:r>
              <a:endParaRPr lang="en-US" sz="1600" dirty="0">
                <a:solidFill>
                  <a:srgbClr val="4C4C4C"/>
                </a:solidFill>
                <a:latin typeface="Tahoma" pitchFamily="34" charset="0"/>
                <a:ea typeface="Tahoma" pitchFamily="34" charset="0"/>
                <a:cs typeface="Tahoma" pitchFamily="34" charset="0"/>
              </a:endParaRPr>
            </a:p>
          </p:txBody>
        </p:sp>
        <p:cxnSp>
          <p:nvCxnSpPr>
            <p:cNvPr id="1042" name="Connecteur droit avec flèche 20"/>
            <p:cNvCxnSpPr>
              <a:cxnSpLocks noChangeShapeType="1"/>
              <a:stCxn id="1041" idx="2"/>
              <a:endCxn id="1040" idx="0"/>
            </p:cNvCxnSpPr>
            <p:nvPr/>
          </p:nvCxnSpPr>
          <p:spPr bwMode="auto">
            <a:xfrm flipH="1">
              <a:off x="6813639" y="3593577"/>
              <a:ext cx="18901" cy="342616"/>
            </a:xfrm>
            <a:prstGeom prst="straightConnector1">
              <a:avLst/>
            </a:prstGeom>
            <a:noFill/>
            <a:ln w="28575">
              <a:solidFill>
                <a:srgbClr val="005082"/>
              </a:solidFill>
              <a:miter lim="800000"/>
              <a:headEnd type="none" w="med" len="med"/>
              <a:tailEnd type="triangle" w="med" len="med"/>
            </a:ln>
          </p:spPr>
        </p:cxnSp>
        <p:sp>
          <p:nvSpPr>
            <p:cNvPr id="1043" name="Text Box 11"/>
            <p:cNvSpPr txBox="1">
              <a:spLocks noChangeArrowheads="1"/>
            </p:cNvSpPr>
            <p:nvPr/>
          </p:nvSpPr>
          <p:spPr bwMode="auto">
            <a:xfrm>
              <a:off x="6848475" y="2144713"/>
              <a:ext cx="2035175" cy="338554"/>
            </a:xfrm>
            <a:prstGeom prst="rect">
              <a:avLst/>
            </a:prstGeom>
            <a:solidFill>
              <a:srgbClr val="FFFFFF"/>
            </a:solidFill>
            <a:ln w="19050">
              <a:solidFill>
                <a:schemeClr val="accent1"/>
              </a:solidFill>
              <a:miter lim="800000"/>
              <a:headEnd/>
              <a:tailEnd/>
            </a:ln>
          </p:spPr>
          <p:txBody>
            <a:bodyPr>
              <a:spAutoFit/>
            </a:bodyPr>
            <a:lstStyle/>
            <a:p>
              <a:pPr algn="ctr"/>
              <a:r>
                <a:rPr lang="en-US" sz="1600">
                  <a:solidFill>
                    <a:srgbClr val="4C4C4C"/>
                  </a:solidFill>
                  <a:latin typeface="Tahoma" pitchFamily="34" charset="0"/>
                  <a:ea typeface="Tahoma" pitchFamily="34" charset="0"/>
                  <a:cs typeface="Tahoma" pitchFamily="34" charset="0"/>
                </a:rPr>
                <a:t>VISION / Driver</a:t>
              </a:r>
            </a:p>
          </p:txBody>
        </p:sp>
        <p:cxnSp>
          <p:nvCxnSpPr>
            <p:cNvPr id="1044" name="Elbow Connector 25"/>
            <p:cNvCxnSpPr>
              <a:cxnSpLocks noChangeShapeType="1"/>
              <a:stCxn id="1038" idx="2"/>
              <a:endCxn id="1039" idx="0"/>
            </p:cNvCxnSpPr>
            <p:nvPr/>
          </p:nvCxnSpPr>
          <p:spPr bwMode="auto">
            <a:xfrm rot="5400000">
              <a:off x="6079741" y="1462496"/>
              <a:ext cx="218258" cy="1146175"/>
            </a:xfrm>
            <a:prstGeom prst="bentConnector3">
              <a:avLst>
                <a:gd name="adj1" fmla="val 50000"/>
              </a:avLst>
            </a:prstGeom>
            <a:noFill/>
            <a:ln w="28575">
              <a:solidFill>
                <a:srgbClr val="005082"/>
              </a:solidFill>
              <a:miter lim="800000"/>
              <a:headEnd type="none" w="med" len="med"/>
              <a:tailEnd type="triangle" w="med" len="med"/>
            </a:ln>
          </p:spPr>
        </p:cxnSp>
        <p:cxnSp>
          <p:nvCxnSpPr>
            <p:cNvPr id="1045" name="Elbow Connector 26"/>
            <p:cNvCxnSpPr>
              <a:cxnSpLocks noChangeShapeType="1"/>
              <a:stCxn id="1038" idx="2"/>
              <a:endCxn id="1043" idx="0"/>
            </p:cNvCxnSpPr>
            <p:nvPr/>
          </p:nvCxnSpPr>
          <p:spPr bwMode="auto">
            <a:xfrm rot="16200000" flipH="1">
              <a:off x="7204881" y="1483530"/>
              <a:ext cx="218258" cy="1104106"/>
            </a:xfrm>
            <a:prstGeom prst="bentConnector3">
              <a:avLst>
                <a:gd name="adj1" fmla="val 50000"/>
              </a:avLst>
            </a:prstGeom>
            <a:noFill/>
            <a:ln w="28575">
              <a:solidFill>
                <a:srgbClr val="005082"/>
              </a:solidFill>
              <a:miter lim="800000"/>
              <a:headEnd type="none" w="med" len="med"/>
              <a:tailEnd type="triangle" w="med" len="med"/>
            </a:ln>
          </p:spPr>
        </p:cxnSp>
        <p:cxnSp>
          <p:nvCxnSpPr>
            <p:cNvPr id="1046" name="Elbow Connector 29"/>
            <p:cNvCxnSpPr>
              <a:cxnSpLocks noChangeShapeType="1"/>
              <a:stCxn id="1039" idx="2"/>
              <a:endCxn id="1041" idx="0"/>
            </p:cNvCxnSpPr>
            <p:nvPr/>
          </p:nvCxnSpPr>
          <p:spPr bwMode="auto">
            <a:xfrm rot="16200000" flipH="1">
              <a:off x="5961358" y="2137691"/>
              <a:ext cx="525606" cy="1216758"/>
            </a:xfrm>
            <a:prstGeom prst="bentConnector3">
              <a:avLst>
                <a:gd name="adj1" fmla="val 50000"/>
              </a:avLst>
            </a:prstGeom>
            <a:noFill/>
            <a:ln w="28575">
              <a:solidFill>
                <a:srgbClr val="005082"/>
              </a:solidFill>
              <a:miter lim="800000"/>
              <a:headEnd type="none" w="med" len="med"/>
              <a:tailEnd type="triangle" w="med" len="med"/>
            </a:ln>
          </p:spPr>
        </p:cxnSp>
        <p:cxnSp>
          <p:nvCxnSpPr>
            <p:cNvPr id="1047" name="Elbow Connector 32"/>
            <p:cNvCxnSpPr>
              <a:cxnSpLocks noChangeShapeType="1"/>
              <a:stCxn id="1043" idx="2"/>
              <a:endCxn id="1041" idx="0"/>
            </p:cNvCxnSpPr>
            <p:nvPr/>
          </p:nvCxnSpPr>
          <p:spPr bwMode="auto">
            <a:xfrm rot="5400000">
              <a:off x="7086499" y="2229309"/>
              <a:ext cx="525606" cy="1033523"/>
            </a:xfrm>
            <a:prstGeom prst="bentConnector3">
              <a:avLst>
                <a:gd name="adj1" fmla="val 50000"/>
              </a:avLst>
            </a:prstGeom>
            <a:noFill/>
            <a:ln w="28575">
              <a:solidFill>
                <a:srgbClr val="005082"/>
              </a:solidFill>
              <a:miter lim="800000"/>
              <a:headEnd type="none" w="med" len="med"/>
              <a:tailEnd type="triangle" w="med" len="med"/>
            </a:ln>
          </p:spPr>
        </p:cxnSp>
      </p:grpSp>
      <p:pic>
        <p:nvPicPr>
          <p:cNvPr id="1029" name="Picture 3" descr="Z:\Clinical\APPOSITION 2 Patient Data\Malapposition OCT pictures\Stentys stent AMI FU 3days (patient GE-04 APPO2).jpg"/>
          <p:cNvPicPr>
            <a:picLocks noChangeAspect="1" noChangeArrowheads="1"/>
          </p:cNvPicPr>
          <p:nvPr/>
        </p:nvPicPr>
        <p:blipFill>
          <a:blip r:embed="rId3" cstate="screen"/>
          <a:srcRect/>
          <a:stretch>
            <a:fillRect/>
          </a:stretch>
        </p:blipFill>
        <p:spPr bwMode="auto">
          <a:xfrm>
            <a:off x="2503488" y="4121150"/>
            <a:ext cx="1674812" cy="1568450"/>
          </a:xfrm>
          <a:prstGeom prst="rect">
            <a:avLst/>
          </a:prstGeom>
          <a:noFill/>
          <a:ln w="9525">
            <a:noFill/>
            <a:miter lim="800000"/>
            <a:headEnd/>
            <a:tailEnd/>
          </a:ln>
        </p:spPr>
      </p:pic>
      <p:pic>
        <p:nvPicPr>
          <p:cNvPr id="1030" name="Picture 2"/>
          <p:cNvPicPr>
            <a:picLocks noChangeAspect="1" noChangeArrowheads="1"/>
          </p:cNvPicPr>
          <p:nvPr/>
        </p:nvPicPr>
        <p:blipFill>
          <a:blip r:embed="rId4" cstate="screen"/>
          <a:srcRect/>
          <a:stretch>
            <a:fillRect/>
          </a:stretch>
        </p:blipFill>
        <p:spPr bwMode="auto">
          <a:xfrm>
            <a:off x="381000" y="4102100"/>
            <a:ext cx="1790700" cy="1651000"/>
          </a:xfrm>
          <a:prstGeom prst="rect">
            <a:avLst/>
          </a:prstGeom>
          <a:noFill/>
          <a:ln w="9525">
            <a:noFill/>
            <a:miter lim="800000"/>
            <a:headEnd/>
            <a:tailEnd/>
          </a:ln>
        </p:spPr>
      </p:pic>
      <p:sp>
        <p:nvSpPr>
          <p:cNvPr id="10246" name="ZoneTexte 10"/>
          <p:cNvSpPr txBox="1">
            <a:spLocks noChangeArrowheads="1"/>
          </p:cNvSpPr>
          <p:nvPr/>
        </p:nvSpPr>
        <p:spPr bwMode="auto">
          <a:xfrm>
            <a:off x="185738" y="5757863"/>
            <a:ext cx="2317750" cy="252412"/>
          </a:xfrm>
          <a:prstGeom prst="rect">
            <a:avLst/>
          </a:prstGeom>
          <a:noFill/>
          <a:ln w="9525">
            <a:noFill/>
            <a:miter lim="800000"/>
            <a:headEnd/>
            <a:tailEnd/>
          </a:ln>
        </p:spPr>
        <p:txBody>
          <a:bodyPr lIns="91428" tIns="45715" rIns="91428" bIns="45715">
            <a:spAutoFit/>
          </a:bodyPr>
          <a:lstStyle/>
          <a:p>
            <a:pPr algn="ctr">
              <a:defRPr/>
            </a:pPr>
            <a:r>
              <a:rPr lang="ru-RU" sz="1050" dirty="0" smtClean="0">
                <a:solidFill>
                  <a:srgbClr val="4C4C4C"/>
                </a:solidFill>
                <a:latin typeface="Tahoma" pitchFamily="34" charset="0"/>
                <a:ea typeface="Tahoma" pitchFamily="34" charset="0"/>
                <a:cs typeface="Tahoma" pitchFamily="34" charset="0"/>
              </a:rPr>
              <a:t>ОКТ контрольная группа  </a:t>
            </a:r>
            <a:r>
              <a:rPr lang="fr-FR" sz="1050" dirty="0" smtClean="0">
                <a:solidFill>
                  <a:srgbClr val="4C4C4C"/>
                </a:solidFill>
                <a:latin typeface="Tahoma" pitchFamily="34" charset="0"/>
                <a:ea typeface="Tahoma" pitchFamily="34" charset="0"/>
                <a:cs typeface="Tahoma" pitchFamily="34" charset="0"/>
              </a:rPr>
              <a:t> </a:t>
            </a:r>
            <a:r>
              <a:rPr lang="ru-RU" sz="1050" dirty="0" smtClean="0">
                <a:solidFill>
                  <a:srgbClr val="4C4C4C"/>
                </a:solidFill>
                <a:latin typeface="Tahoma" pitchFamily="34" charset="0"/>
                <a:ea typeface="Tahoma" pitchFamily="34" charset="0"/>
                <a:cs typeface="Tahoma" pitchFamily="34" charset="0"/>
              </a:rPr>
              <a:t>3 </a:t>
            </a:r>
            <a:r>
              <a:rPr lang="ru-RU" sz="1050" dirty="0" err="1" smtClean="0">
                <a:solidFill>
                  <a:srgbClr val="4C4C4C"/>
                </a:solidFill>
                <a:latin typeface="Tahoma" pitchFamily="34" charset="0"/>
                <a:ea typeface="Tahoma" pitchFamily="34" charset="0"/>
                <a:cs typeface="Tahoma" pitchFamily="34" charset="0"/>
              </a:rPr>
              <a:t>сут</a:t>
            </a:r>
            <a:r>
              <a:rPr lang="ru-RU" sz="1050" dirty="0" smtClean="0">
                <a:solidFill>
                  <a:srgbClr val="4C4C4C"/>
                </a:solidFill>
                <a:latin typeface="Tahoma" pitchFamily="34" charset="0"/>
                <a:ea typeface="Tahoma" pitchFamily="34" charset="0"/>
                <a:cs typeface="Tahoma" pitchFamily="34" charset="0"/>
              </a:rPr>
              <a:t>.</a:t>
            </a:r>
            <a:endParaRPr lang="fr-FR" sz="1050" dirty="0">
              <a:solidFill>
                <a:srgbClr val="4C4C4C"/>
              </a:solidFill>
              <a:latin typeface="Tahoma" pitchFamily="34" charset="0"/>
              <a:ea typeface="Tahoma" pitchFamily="34" charset="0"/>
              <a:cs typeface="Tahoma" pitchFamily="34" charset="0"/>
            </a:endParaRPr>
          </a:p>
        </p:txBody>
      </p:sp>
      <p:sp>
        <p:nvSpPr>
          <p:cNvPr id="10247" name="ZoneTexte 11"/>
          <p:cNvSpPr txBox="1">
            <a:spLocks noChangeArrowheads="1"/>
          </p:cNvSpPr>
          <p:nvPr/>
        </p:nvSpPr>
        <p:spPr bwMode="auto">
          <a:xfrm>
            <a:off x="2270125" y="5749925"/>
            <a:ext cx="2130425" cy="254000"/>
          </a:xfrm>
          <a:prstGeom prst="rect">
            <a:avLst/>
          </a:prstGeom>
          <a:noFill/>
          <a:ln w="9525">
            <a:noFill/>
            <a:miter lim="800000"/>
            <a:headEnd/>
            <a:tailEnd/>
          </a:ln>
        </p:spPr>
        <p:txBody>
          <a:bodyPr lIns="91428" tIns="45715" rIns="91428" bIns="45715">
            <a:spAutoFit/>
          </a:bodyPr>
          <a:lstStyle/>
          <a:p>
            <a:pPr algn="ctr">
              <a:defRPr/>
            </a:pPr>
            <a:r>
              <a:rPr lang="ru-RU" sz="1050" dirty="0" smtClean="0">
                <a:solidFill>
                  <a:srgbClr val="4C4C4C"/>
                </a:solidFill>
                <a:latin typeface="Tahoma" pitchFamily="34" charset="0"/>
                <a:ea typeface="Tahoma" pitchFamily="34" charset="0"/>
                <a:cs typeface="Tahoma" pitchFamily="34" charset="0"/>
              </a:rPr>
              <a:t>ОКТ </a:t>
            </a:r>
            <a:r>
              <a:rPr lang="en-US" sz="1050" dirty="0" smtClean="0">
                <a:solidFill>
                  <a:srgbClr val="4C4C4C"/>
                </a:solidFill>
                <a:latin typeface="Tahoma" pitchFamily="34" charset="0"/>
                <a:ea typeface="Tahoma" pitchFamily="34" charset="0"/>
                <a:cs typeface="Tahoma" pitchFamily="34" charset="0"/>
              </a:rPr>
              <a:t>STENTYS</a:t>
            </a:r>
            <a:r>
              <a:rPr lang="en-US" sz="1200" baseline="30000" dirty="0" smtClean="0">
                <a:solidFill>
                  <a:srgbClr val="4C4C4C"/>
                </a:solidFill>
                <a:latin typeface="Tahoma" pitchFamily="34" charset="0"/>
                <a:ea typeface="Tahoma" pitchFamily="34" charset="0"/>
                <a:cs typeface="Tahoma" pitchFamily="34" charset="0"/>
              </a:rPr>
              <a:t>®</a:t>
            </a:r>
            <a:r>
              <a:rPr lang="ru-RU" sz="1050" dirty="0">
                <a:solidFill>
                  <a:srgbClr val="4C4C4C"/>
                </a:solidFill>
                <a:latin typeface="Tahoma" pitchFamily="34" charset="0"/>
                <a:ea typeface="Tahoma" pitchFamily="34" charset="0"/>
                <a:cs typeface="Tahoma" pitchFamily="34" charset="0"/>
              </a:rPr>
              <a:t> </a:t>
            </a:r>
            <a:r>
              <a:rPr lang="en-US" sz="1050" dirty="0" smtClean="0">
                <a:solidFill>
                  <a:srgbClr val="4C4C4C"/>
                </a:solidFill>
                <a:latin typeface="Tahoma" pitchFamily="34" charset="0"/>
                <a:ea typeface="Tahoma" pitchFamily="34" charset="0"/>
                <a:cs typeface="Tahoma" pitchFamily="34" charset="0"/>
              </a:rPr>
              <a:t>BMS  3 </a:t>
            </a:r>
            <a:r>
              <a:rPr lang="ru-RU" sz="1050" dirty="0" err="1" smtClean="0">
                <a:solidFill>
                  <a:srgbClr val="4C4C4C"/>
                </a:solidFill>
                <a:latin typeface="Tahoma" pitchFamily="34" charset="0"/>
                <a:ea typeface="Tahoma" pitchFamily="34" charset="0"/>
                <a:cs typeface="Tahoma" pitchFamily="34" charset="0"/>
              </a:rPr>
              <a:t>сут</a:t>
            </a:r>
            <a:r>
              <a:rPr lang="ru-RU" sz="1050" dirty="0" smtClean="0">
                <a:solidFill>
                  <a:srgbClr val="4C4C4C"/>
                </a:solidFill>
                <a:latin typeface="Tahoma" pitchFamily="34" charset="0"/>
                <a:ea typeface="Tahoma" pitchFamily="34" charset="0"/>
                <a:cs typeface="Tahoma" pitchFamily="34" charset="0"/>
              </a:rPr>
              <a:t>.</a:t>
            </a:r>
            <a:endParaRPr lang="fr-FR" sz="1050" dirty="0">
              <a:solidFill>
                <a:srgbClr val="4C4C4C"/>
              </a:solidFill>
              <a:latin typeface="Tahoma" pitchFamily="34" charset="0"/>
              <a:ea typeface="Tahoma" pitchFamily="34" charset="0"/>
              <a:cs typeface="Tahoma" pitchFamily="34" charset="0"/>
            </a:endParaRPr>
          </a:p>
        </p:txBody>
      </p:sp>
      <p:sp>
        <p:nvSpPr>
          <p:cNvPr id="24" name="Titre 2"/>
          <p:cNvSpPr txBox="1">
            <a:spLocks/>
          </p:cNvSpPr>
          <p:nvPr/>
        </p:nvSpPr>
        <p:spPr bwMode="auto">
          <a:xfrm>
            <a:off x="34925" y="136685"/>
            <a:ext cx="9037638" cy="516210"/>
          </a:xfrm>
          <a:prstGeom prst="rect">
            <a:avLst/>
          </a:prstGeom>
          <a:noFill/>
          <a:ln w="9525">
            <a:noFill/>
            <a:miter lim="800000"/>
            <a:headEnd/>
            <a:tailEnd/>
          </a:ln>
          <a:effectLst/>
        </p:spPr>
        <p:txBody>
          <a:bodyPr lIns="45720" rIns="45720"/>
          <a:lstStyle/>
          <a:p>
            <a:pPr algn="ctr">
              <a:defRPr/>
            </a:pPr>
            <a:r>
              <a:rPr lang="en-US" sz="3200" b="1" kern="0">
                <a:solidFill>
                  <a:srgbClr val="BE030E"/>
                </a:solidFill>
                <a:latin typeface="+mj-lt"/>
                <a:ea typeface="Tahoma" pitchFamily="34" charset="0"/>
                <a:cs typeface="Arial" pitchFamily="34" charset="0"/>
              </a:rPr>
              <a:t>APPOSITION </a:t>
            </a:r>
            <a:r>
              <a:rPr lang="en-US" sz="3200" b="1" kern="0" smtClean="0">
                <a:solidFill>
                  <a:srgbClr val="BE030E"/>
                </a:solidFill>
                <a:latin typeface="+mj-lt"/>
                <a:ea typeface="Tahoma" pitchFamily="34" charset="0"/>
                <a:cs typeface="Arial" pitchFamily="34" charset="0"/>
              </a:rPr>
              <a:t>II - STEMI</a:t>
            </a:r>
            <a:endParaRPr lang="fr-FR" sz="3200" b="1" kern="0" dirty="0">
              <a:solidFill>
                <a:srgbClr val="BE030E"/>
              </a:solidFill>
              <a:latin typeface="+mj-lt"/>
              <a:ea typeface="Tahoma" pitchFamily="34" charset="0"/>
              <a:cs typeface="Arial" pitchFamily="34" charset="0"/>
            </a:endParaRPr>
          </a:p>
        </p:txBody>
      </p:sp>
      <p:sp>
        <p:nvSpPr>
          <p:cNvPr id="29" name="TextBox 28"/>
          <p:cNvSpPr txBox="1"/>
          <p:nvPr/>
        </p:nvSpPr>
        <p:spPr>
          <a:xfrm>
            <a:off x="3635896" y="6597352"/>
            <a:ext cx="4824536" cy="246221"/>
          </a:xfrm>
          <a:prstGeom prst="rect">
            <a:avLst/>
          </a:prstGeom>
          <a:noFill/>
        </p:spPr>
        <p:txBody>
          <a:bodyPr wrap="square">
            <a:spAutoFit/>
          </a:bodyPr>
          <a:lstStyle/>
          <a:p>
            <a:pPr>
              <a:defRPr/>
            </a:pPr>
            <a:r>
              <a:rPr lang="en-AU" sz="1000" dirty="0">
                <a:solidFill>
                  <a:srgbClr val="A4A4A4"/>
                </a:solidFill>
                <a:latin typeface="Arial" pitchFamily="34" charset="0"/>
                <a:ea typeface="Tahoma" pitchFamily="34" charset="0"/>
                <a:cs typeface="Arial" pitchFamily="34" charset="0"/>
              </a:rPr>
              <a:t>* </a:t>
            </a:r>
            <a:r>
              <a:rPr lang="fr-FR" sz="1000" dirty="0" err="1">
                <a:solidFill>
                  <a:srgbClr val="A4A4A4"/>
                </a:solidFill>
                <a:latin typeface="Arial" pitchFamily="34" charset="0"/>
                <a:ea typeface="Tahoma" pitchFamily="34" charset="0"/>
                <a:cs typeface="Arial" pitchFamily="34" charset="0"/>
              </a:rPr>
              <a:t>Stent</a:t>
            </a:r>
            <a:r>
              <a:rPr lang="fr-FR" sz="1000" dirty="0">
                <a:solidFill>
                  <a:srgbClr val="A4A4A4"/>
                </a:solidFill>
                <a:latin typeface="Arial" pitchFamily="34" charset="0"/>
                <a:ea typeface="Tahoma" pitchFamily="34" charset="0"/>
                <a:cs typeface="Arial" pitchFamily="34" charset="0"/>
              </a:rPr>
              <a:t> </a:t>
            </a:r>
            <a:r>
              <a:rPr lang="fr-FR" sz="1000" dirty="0" err="1">
                <a:solidFill>
                  <a:srgbClr val="A4A4A4"/>
                </a:solidFill>
                <a:latin typeface="Arial" pitchFamily="34" charset="0"/>
                <a:ea typeface="Tahoma" pitchFamily="34" charset="0"/>
                <a:cs typeface="Arial" pitchFamily="34" charset="0"/>
              </a:rPr>
              <a:t>Malapposition</a:t>
            </a:r>
            <a:r>
              <a:rPr lang="fr-FR" sz="1000" dirty="0">
                <a:solidFill>
                  <a:srgbClr val="A4A4A4"/>
                </a:solidFill>
                <a:latin typeface="Arial" pitchFamily="34" charset="0"/>
                <a:ea typeface="Tahoma" pitchFamily="34" charset="0"/>
                <a:cs typeface="Arial" pitchFamily="34" charset="0"/>
              </a:rPr>
              <a:t> </a:t>
            </a:r>
            <a:r>
              <a:rPr lang="fr-FR" sz="1000" dirty="0" err="1">
                <a:solidFill>
                  <a:srgbClr val="A4A4A4"/>
                </a:solidFill>
                <a:latin typeface="Arial" pitchFamily="34" charset="0"/>
                <a:ea typeface="Tahoma" pitchFamily="34" charset="0"/>
                <a:cs typeface="Arial" pitchFamily="34" charset="0"/>
              </a:rPr>
              <a:t>defined</a:t>
            </a:r>
            <a:r>
              <a:rPr lang="fr-FR" sz="1000" dirty="0">
                <a:solidFill>
                  <a:srgbClr val="A4A4A4"/>
                </a:solidFill>
                <a:latin typeface="Arial" pitchFamily="34" charset="0"/>
                <a:ea typeface="Tahoma" pitchFamily="34" charset="0"/>
                <a:cs typeface="Arial" pitchFamily="34" charset="0"/>
              </a:rPr>
              <a:t> as more </a:t>
            </a:r>
            <a:r>
              <a:rPr lang="fr-FR" sz="1000" dirty="0" err="1">
                <a:solidFill>
                  <a:srgbClr val="A4A4A4"/>
                </a:solidFill>
                <a:latin typeface="Arial" pitchFamily="34" charset="0"/>
                <a:ea typeface="Tahoma" pitchFamily="34" charset="0"/>
                <a:cs typeface="Arial" pitchFamily="34" charset="0"/>
              </a:rPr>
              <a:t>than</a:t>
            </a:r>
            <a:r>
              <a:rPr lang="fr-FR" sz="1000" dirty="0">
                <a:solidFill>
                  <a:srgbClr val="A4A4A4"/>
                </a:solidFill>
                <a:latin typeface="Arial" pitchFamily="34" charset="0"/>
                <a:ea typeface="Tahoma" pitchFamily="34" charset="0"/>
                <a:cs typeface="Arial" pitchFamily="34" charset="0"/>
              </a:rPr>
              <a:t> 5% of </a:t>
            </a:r>
            <a:r>
              <a:rPr lang="fr-FR" sz="1000" dirty="0" err="1">
                <a:solidFill>
                  <a:srgbClr val="A4A4A4"/>
                </a:solidFill>
                <a:latin typeface="Arial" pitchFamily="34" charset="0"/>
                <a:ea typeface="Tahoma" pitchFamily="34" charset="0"/>
                <a:cs typeface="Arial" pitchFamily="34" charset="0"/>
              </a:rPr>
              <a:t>struts</a:t>
            </a:r>
            <a:r>
              <a:rPr lang="fr-FR" sz="1000" dirty="0">
                <a:solidFill>
                  <a:srgbClr val="A4A4A4"/>
                </a:solidFill>
                <a:latin typeface="Arial" pitchFamily="34" charset="0"/>
                <a:ea typeface="Tahoma" pitchFamily="34" charset="0"/>
                <a:cs typeface="Arial" pitchFamily="34" charset="0"/>
              </a:rPr>
              <a:t> </a:t>
            </a:r>
            <a:r>
              <a:rPr lang="fr-FR" sz="1000" dirty="0" err="1">
                <a:solidFill>
                  <a:srgbClr val="A4A4A4"/>
                </a:solidFill>
                <a:latin typeface="Arial" pitchFamily="34" charset="0"/>
                <a:ea typeface="Tahoma" pitchFamily="34" charset="0"/>
                <a:cs typeface="Arial" pitchFamily="34" charset="0"/>
              </a:rPr>
              <a:t>malapposed</a:t>
            </a:r>
            <a:r>
              <a:rPr lang="fr-FR" sz="1000" dirty="0">
                <a:solidFill>
                  <a:srgbClr val="A4A4A4"/>
                </a:solidFill>
                <a:latin typeface="Arial" pitchFamily="34" charset="0"/>
                <a:ea typeface="Tahoma" pitchFamily="34" charset="0"/>
                <a:cs typeface="Arial" pitchFamily="34" charset="0"/>
              </a:rPr>
              <a:t> </a:t>
            </a:r>
            <a:r>
              <a:rPr lang="fr-FR" sz="1000" dirty="0" err="1">
                <a:solidFill>
                  <a:srgbClr val="A4A4A4"/>
                </a:solidFill>
                <a:latin typeface="Arial" pitchFamily="34" charset="0"/>
                <a:ea typeface="Tahoma" pitchFamily="34" charset="0"/>
                <a:cs typeface="Arial" pitchFamily="34" charset="0"/>
              </a:rPr>
              <a:t>under</a:t>
            </a:r>
            <a:r>
              <a:rPr lang="fr-FR" sz="1000" dirty="0">
                <a:solidFill>
                  <a:srgbClr val="A4A4A4"/>
                </a:solidFill>
                <a:latin typeface="Arial" pitchFamily="34" charset="0"/>
                <a:ea typeface="Tahoma" pitchFamily="34" charset="0"/>
                <a:cs typeface="Arial" pitchFamily="34" charset="0"/>
              </a:rPr>
              <a:t> OCT. </a:t>
            </a:r>
          </a:p>
        </p:txBody>
      </p:sp>
      <p:graphicFrame>
        <p:nvGraphicFramePr>
          <p:cNvPr id="26" name="Graphique 22"/>
          <p:cNvGraphicFramePr>
            <a:graphicFrameLocks/>
          </p:cNvGraphicFramePr>
          <p:nvPr/>
        </p:nvGraphicFramePr>
        <p:xfrm>
          <a:off x="4838700" y="4445000"/>
          <a:ext cx="3916363" cy="1714500"/>
        </p:xfrm>
        <a:graphic>
          <a:graphicData uri="http://schemas.openxmlformats.org/drawingml/2006/chart">
            <c:chart xmlns:c="http://schemas.openxmlformats.org/drawingml/2006/chart" xmlns:r="http://schemas.openxmlformats.org/officeDocument/2006/relationships" r:id="rId5"/>
          </a:graphicData>
        </a:graphic>
      </p:graphicFrame>
      <p:sp>
        <p:nvSpPr>
          <p:cNvPr id="25" name="ZoneTexte 24"/>
          <p:cNvSpPr txBox="1"/>
          <p:nvPr/>
        </p:nvSpPr>
        <p:spPr>
          <a:xfrm>
            <a:off x="5707063" y="4754563"/>
            <a:ext cx="1079500" cy="261610"/>
          </a:xfrm>
          <a:prstGeom prst="rect">
            <a:avLst/>
          </a:prstGeom>
          <a:noFill/>
        </p:spPr>
        <p:txBody>
          <a:bodyPr>
            <a:spAutoFit/>
          </a:bodyPr>
          <a:lstStyle/>
          <a:p>
            <a:pPr>
              <a:defRPr/>
            </a:pPr>
            <a:r>
              <a:rPr lang="en-US" sz="1100" dirty="0">
                <a:solidFill>
                  <a:srgbClr val="666666"/>
                </a:solidFill>
                <a:latin typeface="Tahoma" pitchFamily="34" charset="0"/>
                <a:ea typeface="Tahoma" pitchFamily="34" charset="0"/>
                <a:cs typeface="Tahoma" pitchFamily="34" charset="0"/>
              </a:rPr>
              <a:t>p&lt;0.001</a:t>
            </a:r>
            <a:endParaRPr lang="fr-FR" sz="1100" dirty="0">
              <a:solidFill>
                <a:srgbClr val="666666"/>
              </a:solidFill>
              <a:latin typeface="Tahoma" pitchFamily="34" charset="0"/>
              <a:ea typeface="Tahoma" pitchFamily="34" charset="0"/>
              <a:cs typeface="Tahoma" pitchFamily="34" charset="0"/>
            </a:endParaRPr>
          </a:p>
        </p:txBody>
      </p:sp>
      <p:sp>
        <p:nvSpPr>
          <p:cNvPr id="10268" name="TextBox 33"/>
          <p:cNvSpPr txBox="1">
            <a:spLocks noChangeArrowheads="1"/>
          </p:cNvSpPr>
          <p:nvPr/>
        </p:nvSpPr>
        <p:spPr bwMode="auto">
          <a:xfrm>
            <a:off x="5340350" y="5981700"/>
            <a:ext cx="3171061" cy="276999"/>
          </a:xfrm>
          <a:prstGeom prst="rect">
            <a:avLst/>
          </a:prstGeom>
          <a:noFill/>
          <a:ln w="9525">
            <a:noFill/>
            <a:miter lim="800000"/>
            <a:headEnd/>
            <a:tailEnd/>
          </a:ln>
        </p:spPr>
        <p:txBody>
          <a:bodyPr wrap="none">
            <a:spAutoFit/>
          </a:bodyPr>
          <a:lstStyle/>
          <a:p>
            <a:pPr>
              <a:defRPr/>
            </a:pPr>
            <a:r>
              <a:rPr lang="ru-RU" sz="1200" dirty="0" smtClean="0">
                <a:solidFill>
                  <a:srgbClr val="BE030E"/>
                </a:solidFill>
                <a:latin typeface="Tahoma" pitchFamily="34" charset="0"/>
                <a:ea typeface="Tahoma" pitchFamily="34" charset="0"/>
                <a:cs typeface="Tahoma" pitchFamily="34" charset="0"/>
              </a:rPr>
              <a:t>Пациенты с </a:t>
            </a:r>
            <a:r>
              <a:rPr lang="ru-RU" sz="1200" dirty="0" err="1" smtClean="0">
                <a:solidFill>
                  <a:srgbClr val="BE030E"/>
                </a:solidFill>
                <a:latin typeface="Tahoma" pitchFamily="34" charset="0"/>
                <a:ea typeface="Tahoma" pitchFamily="34" charset="0"/>
                <a:cs typeface="Tahoma" pitchFamily="34" charset="0"/>
              </a:rPr>
              <a:t>малаппозицией</a:t>
            </a:r>
            <a:r>
              <a:rPr lang="ru-RU" sz="1200" dirty="0" smtClean="0">
                <a:solidFill>
                  <a:srgbClr val="BE030E"/>
                </a:solidFill>
                <a:latin typeface="Tahoma" pitchFamily="34" charset="0"/>
                <a:ea typeface="Tahoma" pitchFamily="34" charset="0"/>
                <a:cs typeface="Tahoma" pitchFamily="34" charset="0"/>
              </a:rPr>
              <a:t> ячеек </a:t>
            </a:r>
            <a:r>
              <a:rPr lang="ru-RU" sz="1200" dirty="0" err="1" smtClean="0">
                <a:solidFill>
                  <a:srgbClr val="BE030E"/>
                </a:solidFill>
                <a:latin typeface="Tahoma" pitchFamily="34" charset="0"/>
                <a:ea typeface="Tahoma" pitchFamily="34" charset="0"/>
                <a:cs typeface="Tahoma" pitchFamily="34" charset="0"/>
              </a:rPr>
              <a:t>стента</a:t>
            </a:r>
            <a:r>
              <a:rPr lang="ru-RU" sz="1200" dirty="0" smtClean="0">
                <a:solidFill>
                  <a:srgbClr val="BE030E"/>
                </a:solidFill>
                <a:latin typeface="Tahoma" pitchFamily="34" charset="0"/>
                <a:ea typeface="Tahoma" pitchFamily="34" charset="0"/>
                <a:cs typeface="Tahoma" pitchFamily="34" charset="0"/>
              </a:rPr>
              <a:t> </a:t>
            </a:r>
            <a:endParaRPr lang="en-AU" sz="1200" dirty="0">
              <a:solidFill>
                <a:srgbClr val="BE030E"/>
              </a:solidFill>
              <a:latin typeface="Tahoma" pitchFamily="34" charset="0"/>
              <a:ea typeface="Tahoma" pitchFamily="34" charset="0"/>
              <a:cs typeface="Tahoma" pitchFamily="34" charset="0"/>
            </a:endParaRPr>
          </a:p>
        </p:txBody>
      </p:sp>
      <p:sp>
        <p:nvSpPr>
          <p:cNvPr id="27" name="TextBox 26"/>
          <p:cNvSpPr txBox="1"/>
          <p:nvPr/>
        </p:nvSpPr>
        <p:spPr>
          <a:xfrm>
            <a:off x="4356174" y="6423139"/>
            <a:ext cx="4032250" cy="246221"/>
          </a:xfrm>
          <a:prstGeom prst="rect">
            <a:avLst/>
          </a:prstGeom>
          <a:noFill/>
        </p:spPr>
        <p:txBody>
          <a:bodyPr>
            <a:spAutoFit/>
          </a:bodyPr>
          <a:lstStyle/>
          <a:p>
            <a:pPr>
              <a:defRPr/>
            </a:pPr>
            <a:r>
              <a:rPr lang="en-AU" sz="1000" dirty="0" err="1" smtClean="0">
                <a:solidFill>
                  <a:srgbClr val="A4A4A4"/>
                </a:solidFill>
              </a:rPr>
              <a:t>J Am Coll Cardiol Intv. 2012;5(12):1209-1219</a:t>
            </a:r>
            <a:endParaRPr lang="en-AU" sz="1000" dirty="0">
              <a:solidFill>
                <a:srgbClr val="A4A4A4"/>
              </a:solidFill>
            </a:endParaRPr>
          </a:p>
        </p:txBody>
      </p:sp>
    </p:spTree>
    <p:custDataLst>
      <p:tags r:id="rId1"/>
    </p:custDataLst>
    <p:extLst>
      <p:ext uri="{BB962C8B-B14F-4D97-AF65-F5344CB8AC3E}">
        <p14:creationId xmlns:p14="http://schemas.microsoft.com/office/powerpoint/2010/main" xmlns="" val="94917329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re 2"/>
          <p:cNvSpPr>
            <a:spLocks noGrp="1"/>
          </p:cNvSpPr>
          <p:nvPr>
            <p:ph type="title"/>
          </p:nvPr>
        </p:nvSpPr>
        <p:spPr>
          <a:xfrm>
            <a:off x="457200" y="74613"/>
            <a:ext cx="8229600" cy="546075"/>
          </a:xfrm>
        </p:spPr>
        <p:txBody>
          <a:bodyPr>
            <a:noAutofit/>
          </a:bodyPr>
          <a:lstStyle/>
          <a:p>
            <a:pPr algn="ctr" eaLnBrk="1" hangingPunct="1"/>
            <a:r>
              <a:rPr lang="en-US" sz="3200" smtClean="0">
                <a:latin typeface="+mj-lt"/>
                <a:cs typeface="Arial" pitchFamily="34" charset="0"/>
              </a:rPr>
              <a:t>APPOSITION III - STEMI</a:t>
            </a:r>
            <a:endParaRPr lang="fr-FR" sz="3200" dirty="0" smtClean="0">
              <a:latin typeface="+mj-lt"/>
              <a:cs typeface="Arial" pitchFamily="34" charset="0"/>
            </a:endParaRPr>
          </a:p>
        </p:txBody>
      </p:sp>
      <p:sp>
        <p:nvSpPr>
          <p:cNvPr id="2052" name="Text Box 6"/>
          <p:cNvSpPr txBox="1">
            <a:spLocks noChangeArrowheads="1"/>
          </p:cNvSpPr>
          <p:nvPr/>
        </p:nvSpPr>
        <p:spPr bwMode="auto">
          <a:xfrm>
            <a:off x="314325" y="722858"/>
            <a:ext cx="4572000" cy="2954655"/>
          </a:xfrm>
          <a:prstGeom prst="rect">
            <a:avLst/>
          </a:prstGeom>
          <a:noFill/>
          <a:ln w="19050">
            <a:solidFill>
              <a:schemeClr val="accent1"/>
            </a:solidFill>
            <a:miter lim="800000"/>
            <a:headEnd/>
            <a:tailEnd/>
          </a:ln>
        </p:spPr>
        <p:txBody>
          <a:bodyPr>
            <a:spAutoFit/>
          </a:bodyPr>
          <a:lstStyle/>
          <a:p>
            <a:pPr marL="177800" indent="-177800">
              <a:buClr>
                <a:srgbClr val="646464"/>
              </a:buClr>
              <a:buFont typeface="Arial" pitchFamily="34" charset="0"/>
              <a:buChar char="•"/>
            </a:pPr>
            <a:r>
              <a:rPr lang="ru-RU" sz="1400" b="1" dirty="0" smtClean="0">
                <a:solidFill>
                  <a:srgbClr val="BE030E"/>
                </a:solidFill>
              </a:rPr>
              <a:t>ДИЗАЙН</a:t>
            </a:r>
            <a:r>
              <a:rPr lang="en-US" sz="1400" dirty="0" smtClean="0">
                <a:solidFill>
                  <a:srgbClr val="646464"/>
                </a:solidFill>
              </a:rPr>
              <a:t>: </a:t>
            </a:r>
            <a:r>
              <a:rPr lang="ru-RU" sz="1400" dirty="0" err="1" smtClean="0">
                <a:solidFill>
                  <a:srgbClr val="4C4C4C"/>
                </a:solidFill>
              </a:rPr>
              <a:t>проспективное</a:t>
            </a:r>
            <a:r>
              <a:rPr lang="en-US" sz="1400" dirty="0" smtClean="0">
                <a:solidFill>
                  <a:srgbClr val="4C4C4C"/>
                </a:solidFill>
              </a:rPr>
              <a:t>, </a:t>
            </a:r>
            <a:r>
              <a:rPr lang="ru-RU" sz="1400" dirty="0" err="1" smtClean="0">
                <a:solidFill>
                  <a:srgbClr val="4C4C4C"/>
                </a:solidFill>
              </a:rPr>
              <a:t>нерандомизированное</a:t>
            </a:r>
            <a:r>
              <a:rPr lang="en-US" sz="1400" dirty="0" smtClean="0">
                <a:solidFill>
                  <a:srgbClr val="4C4C4C"/>
                </a:solidFill>
              </a:rPr>
              <a:t>, </a:t>
            </a:r>
            <a:r>
              <a:rPr lang="ru-RU" sz="1400" dirty="0" err="1" smtClean="0">
                <a:solidFill>
                  <a:srgbClr val="4C4C4C"/>
                </a:solidFill>
              </a:rPr>
              <a:t>одногруппное</a:t>
            </a:r>
            <a:r>
              <a:rPr lang="en-US" sz="1400" dirty="0" smtClean="0">
                <a:solidFill>
                  <a:srgbClr val="4C4C4C"/>
                </a:solidFill>
              </a:rPr>
              <a:t>, </a:t>
            </a:r>
            <a:r>
              <a:rPr lang="ru-RU" sz="1400" dirty="0" err="1" smtClean="0">
                <a:solidFill>
                  <a:srgbClr val="4C4C4C"/>
                </a:solidFill>
              </a:rPr>
              <a:t>мультицентровое</a:t>
            </a:r>
            <a:r>
              <a:rPr lang="ru-RU" sz="1400" dirty="0" smtClean="0">
                <a:solidFill>
                  <a:srgbClr val="4C4C4C"/>
                </a:solidFill>
              </a:rPr>
              <a:t> исследование</a:t>
            </a:r>
            <a:endParaRPr lang="en-US" sz="1400" dirty="0">
              <a:solidFill>
                <a:srgbClr val="4C4C4C"/>
              </a:solidFill>
            </a:endParaRPr>
          </a:p>
          <a:p>
            <a:pPr marL="177800" indent="-177800">
              <a:buClr>
                <a:srgbClr val="646464"/>
              </a:buClr>
              <a:buFontTx/>
              <a:buChar char="•"/>
            </a:pPr>
            <a:endParaRPr lang="en-US" sz="1400" dirty="0">
              <a:solidFill>
                <a:srgbClr val="4C4C4C"/>
              </a:solidFill>
            </a:endParaRPr>
          </a:p>
          <a:p>
            <a:pPr marL="177800" indent="-177800">
              <a:buClr>
                <a:srgbClr val="646464"/>
              </a:buClr>
              <a:buFont typeface="Arial" pitchFamily="34" charset="0"/>
              <a:buChar char="•"/>
            </a:pPr>
            <a:r>
              <a:rPr lang="ru-RU" sz="1400" b="1" dirty="0" smtClean="0">
                <a:solidFill>
                  <a:srgbClr val="BE030E"/>
                </a:solidFill>
              </a:rPr>
              <a:t>ЦЕЛЬ</a:t>
            </a:r>
            <a:r>
              <a:rPr lang="en-US" sz="1400" dirty="0" smtClean="0">
                <a:solidFill>
                  <a:srgbClr val="BE030E"/>
                </a:solidFill>
              </a:rPr>
              <a:t>: </a:t>
            </a:r>
            <a:r>
              <a:rPr lang="ru-RU" sz="1400" dirty="0" smtClean="0">
                <a:solidFill>
                  <a:srgbClr val="4C4C4C"/>
                </a:solidFill>
                <a:latin typeface="Arial" pitchFamily="34" charset="0"/>
                <a:ea typeface="ヒラギノ角ゴ Pro W3" pitchFamily="-111" charset="-128"/>
              </a:rPr>
              <a:t>оценка эффективности и безопасности </a:t>
            </a:r>
            <a:r>
              <a:rPr lang="ru-RU" sz="1400" dirty="0" err="1" smtClean="0">
                <a:solidFill>
                  <a:srgbClr val="4C4C4C"/>
                </a:solidFill>
                <a:latin typeface="Arial" pitchFamily="34" charset="0"/>
                <a:ea typeface="ヒラギノ角ゴ Pro W3" pitchFamily="-111" charset="-128"/>
              </a:rPr>
              <a:t>стентов</a:t>
            </a:r>
            <a:r>
              <a:rPr lang="ru-RU" sz="1400" dirty="0" smtClean="0">
                <a:solidFill>
                  <a:srgbClr val="4C4C4C"/>
                </a:solidFill>
                <a:latin typeface="Arial" pitchFamily="34" charset="0"/>
                <a:ea typeface="ヒラギノ角ゴ Pro W3" pitchFamily="-111" charset="-128"/>
              </a:rPr>
              <a:t> </a:t>
            </a:r>
            <a:r>
              <a:rPr lang="en-US" sz="1400" dirty="0" smtClean="0">
                <a:solidFill>
                  <a:srgbClr val="4C4C4C"/>
                </a:solidFill>
                <a:latin typeface="Arial" pitchFamily="34" charset="0"/>
                <a:ea typeface="ヒラギノ角ゴ Pro W3" pitchFamily="-111" charset="-128"/>
              </a:rPr>
              <a:t>STENTYS </a:t>
            </a:r>
            <a:r>
              <a:rPr lang="ru-RU" sz="1400" dirty="0" smtClean="0">
                <a:solidFill>
                  <a:srgbClr val="4C4C4C"/>
                </a:solidFill>
                <a:latin typeface="Arial" pitchFamily="34" charset="0"/>
                <a:ea typeface="ヒラギノ角ゴ Pro W3" pitchFamily="-111" charset="-128"/>
              </a:rPr>
              <a:t> у 1000 пациентов с ИМ с подъемом </a:t>
            </a:r>
            <a:r>
              <a:rPr lang="en-US" sz="1400" dirty="0" smtClean="0">
                <a:solidFill>
                  <a:srgbClr val="4C4C4C"/>
                </a:solidFill>
                <a:latin typeface="Arial" pitchFamily="34" charset="0"/>
                <a:ea typeface="ヒラギノ角ゴ Pro W3" pitchFamily="-111" charset="-128"/>
              </a:rPr>
              <a:t>ST </a:t>
            </a:r>
            <a:r>
              <a:rPr lang="ru-RU" sz="1400" dirty="0" smtClean="0">
                <a:solidFill>
                  <a:srgbClr val="4C4C4C"/>
                </a:solidFill>
                <a:latin typeface="Arial" pitchFamily="34" charset="0"/>
                <a:ea typeface="ヒラギノ角ゴ Pro W3" pitchFamily="-111" charset="-128"/>
              </a:rPr>
              <a:t>в рутинной клинической практике</a:t>
            </a:r>
          </a:p>
          <a:p>
            <a:pPr>
              <a:buClr>
                <a:srgbClr val="646464"/>
              </a:buClr>
            </a:pPr>
            <a:endParaRPr lang="en-US" sz="1400" dirty="0">
              <a:solidFill>
                <a:srgbClr val="4C4C4C"/>
              </a:solidFill>
            </a:endParaRPr>
          </a:p>
          <a:p>
            <a:pPr marL="177800" indent="-177800">
              <a:buClr>
                <a:srgbClr val="646464"/>
              </a:buClr>
              <a:buFont typeface="Arial" pitchFamily="34" charset="0"/>
              <a:buChar char="•"/>
            </a:pPr>
            <a:r>
              <a:rPr lang="ru-RU" sz="1400" b="1" dirty="0" smtClean="0">
                <a:solidFill>
                  <a:srgbClr val="BE030E"/>
                </a:solidFill>
              </a:rPr>
              <a:t>КРИТЕРИЙ</a:t>
            </a:r>
            <a:r>
              <a:rPr lang="en-US" sz="1400" dirty="0" smtClean="0">
                <a:solidFill>
                  <a:srgbClr val="BE030E"/>
                </a:solidFill>
              </a:rPr>
              <a:t>:</a:t>
            </a:r>
            <a:endParaRPr lang="en-US" sz="1400" dirty="0">
              <a:solidFill>
                <a:srgbClr val="BE030E"/>
              </a:solidFill>
            </a:endParaRPr>
          </a:p>
          <a:p>
            <a:pPr marL="450850" lvl="1" indent="-177800">
              <a:buClr>
                <a:srgbClr val="646464"/>
              </a:buClr>
              <a:buFont typeface="Arial" pitchFamily="34" charset="0"/>
              <a:buChar char="‒"/>
            </a:pPr>
            <a:r>
              <a:rPr lang="en-US" sz="1400" dirty="0">
                <a:solidFill>
                  <a:srgbClr val="4C4C4C"/>
                </a:solidFill>
              </a:rPr>
              <a:t>MACE </a:t>
            </a:r>
            <a:r>
              <a:rPr lang="ru-RU" sz="1400" dirty="0" smtClean="0">
                <a:solidFill>
                  <a:srgbClr val="4C4C4C"/>
                </a:solidFill>
              </a:rPr>
              <a:t>через </a:t>
            </a:r>
            <a:r>
              <a:rPr lang="en-US" sz="1400" dirty="0" smtClean="0">
                <a:solidFill>
                  <a:srgbClr val="4C4C4C"/>
                </a:solidFill>
              </a:rPr>
              <a:t>1, 12 </a:t>
            </a:r>
            <a:r>
              <a:rPr lang="ru-RU" sz="1400" dirty="0" smtClean="0">
                <a:solidFill>
                  <a:srgbClr val="4C4C4C"/>
                </a:solidFill>
              </a:rPr>
              <a:t>и </a:t>
            </a:r>
            <a:r>
              <a:rPr lang="en-US" sz="1400" dirty="0" smtClean="0">
                <a:solidFill>
                  <a:srgbClr val="4C4C4C"/>
                </a:solidFill>
              </a:rPr>
              <a:t>24 </a:t>
            </a:r>
            <a:r>
              <a:rPr lang="ru-RU" sz="1400" dirty="0" smtClean="0">
                <a:solidFill>
                  <a:srgbClr val="4C4C4C"/>
                </a:solidFill>
              </a:rPr>
              <a:t>месяца</a:t>
            </a:r>
            <a:r>
              <a:rPr lang="en-US" sz="1400" dirty="0" smtClean="0">
                <a:solidFill>
                  <a:srgbClr val="4C4C4C"/>
                </a:solidFill>
              </a:rPr>
              <a:t> </a:t>
            </a:r>
          </a:p>
          <a:p>
            <a:pPr marL="450850" lvl="1" indent="-177800">
              <a:buClr>
                <a:srgbClr val="646464"/>
              </a:buClr>
            </a:pPr>
            <a:endParaRPr lang="en-US" sz="1400" dirty="0">
              <a:solidFill>
                <a:srgbClr val="4C4C4C"/>
              </a:solidFill>
            </a:endParaRPr>
          </a:p>
          <a:p>
            <a:pPr marL="177800" indent="1588">
              <a:buClr>
                <a:srgbClr val="646464"/>
              </a:buClr>
            </a:pPr>
            <a:r>
              <a:rPr lang="en-US" sz="1200" i="1" dirty="0" smtClean="0">
                <a:solidFill>
                  <a:srgbClr val="4C4C4C"/>
                </a:solidFill>
                <a:latin typeface="Arial" pitchFamily="34" charset="0"/>
                <a:ea typeface="ヒラギノ角ゴ Pro W3" pitchFamily="-111" charset="-128"/>
              </a:rPr>
              <a:t>(</a:t>
            </a:r>
            <a:r>
              <a:rPr lang="en-US" sz="1000" i="1" dirty="0" smtClean="0">
                <a:solidFill>
                  <a:srgbClr val="4C4C4C"/>
                </a:solidFill>
                <a:latin typeface="Arial" pitchFamily="34" charset="0"/>
                <a:ea typeface="ヒラギノ角ゴ Pro W3" pitchFamily="-111" charset="-128"/>
              </a:rPr>
              <a:t>MACE </a:t>
            </a:r>
            <a:r>
              <a:rPr lang="ru-RU" sz="1000" i="1" dirty="0" smtClean="0">
                <a:solidFill>
                  <a:srgbClr val="4C4C4C"/>
                </a:solidFill>
                <a:latin typeface="Arial" pitchFamily="34" charset="0"/>
                <a:ea typeface="ヒラギノ角ゴ Pro W3" pitchFamily="-111" charset="-128"/>
              </a:rPr>
              <a:t>как сумма событий  смерти от коронарных причин, повторных ИМ в целевом сосуде, срочных АКШ</a:t>
            </a:r>
            <a:r>
              <a:rPr lang="en-US" sz="1000" i="1" dirty="0" smtClean="0">
                <a:solidFill>
                  <a:srgbClr val="4C4C4C"/>
                </a:solidFill>
                <a:latin typeface="Arial" pitchFamily="34" charset="0"/>
                <a:ea typeface="ヒラギノ角ゴ Pro W3" pitchFamily="-111" charset="-128"/>
              </a:rPr>
              <a:t>, </a:t>
            </a:r>
            <a:r>
              <a:rPr lang="ru-RU" sz="1000" i="1" dirty="0" smtClean="0">
                <a:solidFill>
                  <a:srgbClr val="4C4C4C"/>
                </a:solidFill>
                <a:latin typeface="Arial" pitchFamily="34" charset="0"/>
                <a:ea typeface="ヒラギノ角ゴ Pro W3" pitchFamily="-111" charset="-128"/>
              </a:rPr>
              <a:t>и</a:t>
            </a:r>
            <a:r>
              <a:rPr lang="en-US" sz="1000" i="1" dirty="0">
                <a:solidFill>
                  <a:srgbClr val="4C4C4C"/>
                </a:solidFill>
                <a:latin typeface="Arial" pitchFamily="34" charset="0"/>
                <a:ea typeface="ヒラギノ角ゴ Pro W3" pitchFamily="-111" charset="-128"/>
              </a:rPr>
              <a:t> </a:t>
            </a:r>
            <a:r>
              <a:rPr lang="ru-RU" sz="1000" i="1" dirty="0" smtClean="0">
                <a:solidFill>
                  <a:srgbClr val="4C4C4C"/>
                </a:solidFill>
                <a:latin typeface="Arial" pitchFamily="34" charset="0"/>
                <a:ea typeface="ヒラギノ角ゴ Pro W3" pitchFamily="-111" charset="-128"/>
              </a:rPr>
              <a:t>повторной </a:t>
            </a:r>
            <a:r>
              <a:rPr lang="ru-RU" sz="1000" i="1" dirty="0" err="1" smtClean="0">
                <a:solidFill>
                  <a:srgbClr val="4C4C4C"/>
                </a:solidFill>
                <a:latin typeface="Arial" pitchFamily="34" charset="0"/>
                <a:ea typeface="ヒラギノ角ゴ Pro W3" pitchFamily="-111" charset="-128"/>
              </a:rPr>
              <a:t>реваскуляризации</a:t>
            </a:r>
            <a:r>
              <a:rPr lang="ru-RU" sz="1000" i="1" dirty="0" smtClean="0">
                <a:solidFill>
                  <a:srgbClr val="4C4C4C"/>
                </a:solidFill>
                <a:latin typeface="Arial" pitchFamily="34" charset="0"/>
                <a:ea typeface="ヒラギノ角ゴ Pro W3" pitchFamily="-111" charset="-128"/>
              </a:rPr>
              <a:t> по клиническим показаниям</a:t>
            </a:r>
            <a:r>
              <a:rPr lang="en-US" sz="1000" i="1" dirty="0" smtClean="0">
                <a:solidFill>
                  <a:srgbClr val="4C4C4C"/>
                </a:solidFill>
                <a:latin typeface="Arial" pitchFamily="34" charset="0"/>
                <a:ea typeface="ヒラギノ角ゴ Pro W3" pitchFamily="-111" charset="-128"/>
              </a:rPr>
              <a:t>)</a:t>
            </a:r>
          </a:p>
          <a:p>
            <a:pPr marL="177800" indent="-177800">
              <a:buClr>
                <a:srgbClr val="646464"/>
              </a:buClr>
            </a:pPr>
            <a:endParaRPr lang="en-US" sz="1400" dirty="0">
              <a:solidFill>
                <a:srgbClr val="646464"/>
              </a:solidFill>
            </a:endParaRPr>
          </a:p>
        </p:txBody>
      </p:sp>
      <p:sp>
        <p:nvSpPr>
          <p:cNvPr id="2053" name="Text Box 7"/>
          <p:cNvSpPr txBox="1">
            <a:spLocks noChangeArrowheads="1"/>
          </p:cNvSpPr>
          <p:nvPr/>
        </p:nvSpPr>
        <p:spPr bwMode="auto">
          <a:xfrm>
            <a:off x="5186362" y="692696"/>
            <a:ext cx="3600000" cy="738664"/>
          </a:xfrm>
          <a:prstGeom prst="rect">
            <a:avLst/>
          </a:prstGeom>
          <a:solidFill>
            <a:schemeClr val="bg1"/>
          </a:solidFill>
          <a:ln w="19050">
            <a:solidFill>
              <a:schemeClr val="accent1"/>
            </a:solidFill>
            <a:miter lim="800000"/>
            <a:headEnd/>
            <a:tailEnd/>
          </a:ln>
        </p:spPr>
        <p:txBody>
          <a:bodyPr>
            <a:spAutoFit/>
          </a:bodyPr>
          <a:lstStyle/>
          <a:p>
            <a:pPr algn="ctr" defTabSz="914400"/>
            <a:r>
              <a:rPr lang="ru-RU" sz="1400" dirty="0" smtClean="0">
                <a:solidFill>
                  <a:srgbClr val="4C4C4C"/>
                </a:solidFill>
              </a:rPr>
              <a:t>1000 пациентов с ИМ были включены с июня </a:t>
            </a:r>
            <a:r>
              <a:rPr lang="en-US" sz="1400" dirty="0" smtClean="0">
                <a:solidFill>
                  <a:srgbClr val="4C4C4C"/>
                </a:solidFill>
                <a:latin typeface="Arial" pitchFamily="34" charset="0"/>
                <a:ea typeface="ヒラギノ角ゴ Pro W3" pitchFamily="-111" charset="-128"/>
              </a:rPr>
              <a:t>2010 </a:t>
            </a:r>
            <a:r>
              <a:rPr lang="ru-RU" sz="1400" dirty="0" smtClean="0">
                <a:solidFill>
                  <a:srgbClr val="4C4C4C"/>
                </a:solidFill>
                <a:latin typeface="Arial" pitchFamily="34" charset="0"/>
                <a:ea typeface="ヒラギノ角ゴ Pro W3" pitchFamily="-111" charset="-128"/>
              </a:rPr>
              <a:t>г. По февраль </a:t>
            </a:r>
            <a:r>
              <a:rPr lang="en-US" sz="1400" dirty="0" smtClean="0">
                <a:solidFill>
                  <a:srgbClr val="4C4C4C"/>
                </a:solidFill>
                <a:latin typeface="Arial" pitchFamily="34" charset="0"/>
                <a:ea typeface="ヒラギノ角ゴ Pro W3" pitchFamily="-111" charset="-128"/>
              </a:rPr>
              <a:t>2012</a:t>
            </a:r>
            <a:r>
              <a:rPr lang="ru-RU" sz="1400" dirty="0" smtClean="0">
                <a:solidFill>
                  <a:srgbClr val="4C4C4C"/>
                </a:solidFill>
                <a:latin typeface="Arial" pitchFamily="34" charset="0"/>
                <a:ea typeface="ヒラギノ角ゴ Pro W3" pitchFamily="-111" charset="-128"/>
              </a:rPr>
              <a:t>г.</a:t>
            </a:r>
            <a:r>
              <a:rPr lang="en-US" sz="1400" dirty="0" smtClean="0">
                <a:solidFill>
                  <a:srgbClr val="4C4C4C"/>
                </a:solidFill>
                <a:latin typeface="Arial" pitchFamily="34" charset="0"/>
                <a:ea typeface="ヒラギノ角ゴ Pro W3" pitchFamily="-111" charset="-128"/>
              </a:rPr>
              <a:t> </a:t>
            </a:r>
          </a:p>
          <a:p>
            <a:pPr algn="ctr" defTabSz="914400"/>
            <a:r>
              <a:rPr lang="ru-RU" sz="1400" dirty="0" smtClean="0">
                <a:solidFill>
                  <a:srgbClr val="4C4C4C"/>
                </a:solidFill>
                <a:latin typeface="Arial" pitchFamily="34" charset="0"/>
                <a:ea typeface="ヒラギノ角ゴ Pro W3" pitchFamily="-111" charset="-128"/>
              </a:rPr>
              <a:t>В 50 клинических центрах</a:t>
            </a:r>
            <a:endParaRPr lang="en-US" sz="1400" dirty="0" smtClean="0">
              <a:solidFill>
                <a:srgbClr val="4C4C4C"/>
              </a:solidFill>
              <a:latin typeface="Arial" pitchFamily="34" charset="0"/>
              <a:ea typeface="ヒラギノ角ゴ Pro W3" pitchFamily="-111" charset="-128"/>
            </a:endParaRPr>
          </a:p>
        </p:txBody>
      </p:sp>
      <p:sp>
        <p:nvSpPr>
          <p:cNvPr id="2054" name="Text Box 11"/>
          <p:cNvSpPr txBox="1">
            <a:spLocks noChangeArrowheads="1"/>
          </p:cNvSpPr>
          <p:nvPr/>
        </p:nvSpPr>
        <p:spPr bwMode="auto">
          <a:xfrm>
            <a:off x="5186362" y="1735012"/>
            <a:ext cx="3600000" cy="307777"/>
          </a:xfrm>
          <a:prstGeom prst="rect">
            <a:avLst/>
          </a:prstGeom>
          <a:solidFill>
            <a:schemeClr val="bg1"/>
          </a:solidFill>
          <a:ln w="19050">
            <a:solidFill>
              <a:schemeClr val="accent1"/>
            </a:solidFill>
            <a:miter lim="800000"/>
            <a:headEnd/>
            <a:tailEnd/>
          </a:ln>
        </p:spPr>
        <p:txBody>
          <a:bodyPr>
            <a:spAutoFit/>
          </a:bodyPr>
          <a:lstStyle/>
          <a:p>
            <a:pPr algn="ctr" defTabSz="914400"/>
            <a:r>
              <a:rPr lang="ru-RU" sz="1400" dirty="0" smtClean="0">
                <a:solidFill>
                  <a:srgbClr val="4C4C4C"/>
                </a:solidFill>
                <a:latin typeface="Arial" pitchFamily="34" charset="0"/>
                <a:ea typeface="ヒラギノ角ゴ Pro W3" pitchFamily="-111" charset="-128"/>
              </a:rPr>
              <a:t>Клинический контроль через </a:t>
            </a:r>
            <a:r>
              <a:rPr lang="en-US" sz="1400" dirty="0" smtClean="0">
                <a:solidFill>
                  <a:srgbClr val="4C4C4C"/>
                </a:solidFill>
                <a:latin typeface="Arial" pitchFamily="34" charset="0"/>
                <a:ea typeface="ヒラギノ角ゴ Pro W3" pitchFamily="-111" charset="-128"/>
              </a:rPr>
              <a:t>1 </a:t>
            </a:r>
            <a:r>
              <a:rPr lang="ru-RU" sz="1400" dirty="0" smtClean="0">
                <a:solidFill>
                  <a:srgbClr val="4C4C4C"/>
                </a:solidFill>
                <a:latin typeface="Arial" pitchFamily="34" charset="0"/>
                <a:ea typeface="ヒラギノ角ゴ Pro W3" pitchFamily="-111" charset="-128"/>
              </a:rPr>
              <a:t>мес.</a:t>
            </a:r>
            <a:endParaRPr lang="en-US" sz="1400" dirty="0">
              <a:solidFill>
                <a:srgbClr val="4C4C4C"/>
              </a:solidFill>
              <a:latin typeface="Arial" pitchFamily="34" charset="0"/>
              <a:ea typeface="ヒラギノ角ゴ Pro W3" pitchFamily="-111" charset="-128"/>
            </a:endParaRPr>
          </a:p>
        </p:txBody>
      </p:sp>
      <p:sp>
        <p:nvSpPr>
          <p:cNvPr id="2055" name="Text Box 17"/>
          <p:cNvSpPr txBox="1">
            <a:spLocks noChangeArrowheads="1"/>
          </p:cNvSpPr>
          <p:nvPr/>
        </p:nvSpPr>
        <p:spPr bwMode="auto">
          <a:xfrm>
            <a:off x="5186362" y="2346441"/>
            <a:ext cx="3600000" cy="307777"/>
          </a:xfrm>
          <a:prstGeom prst="rect">
            <a:avLst/>
          </a:prstGeom>
          <a:solidFill>
            <a:schemeClr val="bg1"/>
          </a:solidFill>
          <a:ln w="19050">
            <a:solidFill>
              <a:schemeClr val="accent1"/>
            </a:solidFill>
            <a:miter lim="800000"/>
            <a:headEnd/>
            <a:tailEnd/>
          </a:ln>
        </p:spPr>
        <p:txBody>
          <a:bodyPr>
            <a:spAutoFit/>
          </a:bodyPr>
          <a:lstStyle/>
          <a:p>
            <a:pPr algn="ctr" defTabSz="914400"/>
            <a:r>
              <a:rPr lang="ru-RU" sz="1400" dirty="0">
                <a:solidFill>
                  <a:srgbClr val="4C4C4C"/>
                </a:solidFill>
                <a:latin typeface="Arial" pitchFamily="34" charset="0"/>
                <a:ea typeface="ヒラギノ角ゴ Pro W3" pitchFamily="-111" charset="-128"/>
              </a:rPr>
              <a:t>Клинический контроль через </a:t>
            </a:r>
            <a:r>
              <a:rPr lang="en-US" sz="1400" dirty="0" smtClean="0">
                <a:solidFill>
                  <a:srgbClr val="4C4C4C"/>
                </a:solidFill>
                <a:latin typeface="Arial" pitchFamily="34" charset="0"/>
                <a:ea typeface="ヒラギノ角ゴ Pro W3" pitchFamily="-111" charset="-128"/>
              </a:rPr>
              <a:t>1</a:t>
            </a:r>
            <a:r>
              <a:rPr lang="ru-RU" sz="1400" dirty="0" smtClean="0">
                <a:solidFill>
                  <a:srgbClr val="4C4C4C"/>
                </a:solidFill>
                <a:latin typeface="Arial" pitchFamily="34" charset="0"/>
                <a:ea typeface="ヒラギノ角ゴ Pro W3" pitchFamily="-111" charset="-128"/>
              </a:rPr>
              <a:t>2</a:t>
            </a:r>
            <a:r>
              <a:rPr lang="en-US" sz="1400" dirty="0" smtClean="0">
                <a:solidFill>
                  <a:srgbClr val="4C4C4C"/>
                </a:solidFill>
                <a:latin typeface="Arial" pitchFamily="34" charset="0"/>
                <a:ea typeface="ヒラギノ角ゴ Pro W3" pitchFamily="-111" charset="-128"/>
              </a:rPr>
              <a:t> </a:t>
            </a:r>
            <a:r>
              <a:rPr lang="ru-RU" sz="1400" dirty="0">
                <a:solidFill>
                  <a:srgbClr val="4C4C4C"/>
                </a:solidFill>
                <a:latin typeface="Arial" pitchFamily="34" charset="0"/>
                <a:ea typeface="ヒラギノ角ゴ Pro W3" pitchFamily="-111" charset="-128"/>
              </a:rPr>
              <a:t>мес.</a:t>
            </a:r>
            <a:endParaRPr lang="en-US" sz="1400" dirty="0">
              <a:solidFill>
                <a:srgbClr val="4C4C4C"/>
              </a:solidFill>
              <a:latin typeface="Arial" pitchFamily="34" charset="0"/>
              <a:ea typeface="ヒラギノ角ゴ Pro W3" pitchFamily="-111" charset="-128"/>
            </a:endParaRPr>
          </a:p>
        </p:txBody>
      </p:sp>
      <p:sp>
        <p:nvSpPr>
          <p:cNvPr id="2056" name="Text Box 18"/>
          <p:cNvSpPr txBox="1">
            <a:spLocks noChangeArrowheads="1"/>
          </p:cNvSpPr>
          <p:nvPr/>
        </p:nvSpPr>
        <p:spPr bwMode="auto">
          <a:xfrm>
            <a:off x="5186362" y="2957871"/>
            <a:ext cx="3600000" cy="307777"/>
          </a:xfrm>
          <a:prstGeom prst="rect">
            <a:avLst/>
          </a:prstGeom>
          <a:solidFill>
            <a:schemeClr val="bg1"/>
          </a:solidFill>
          <a:ln w="19050">
            <a:solidFill>
              <a:schemeClr val="accent1"/>
            </a:solidFill>
            <a:miter lim="800000"/>
            <a:headEnd/>
            <a:tailEnd/>
          </a:ln>
        </p:spPr>
        <p:txBody>
          <a:bodyPr>
            <a:spAutoFit/>
          </a:bodyPr>
          <a:lstStyle/>
          <a:p>
            <a:pPr algn="ctr" defTabSz="914400"/>
            <a:r>
              <a:rPr lang="ru-RU" sz="1400" dirty="0">
                <a:solidFill>
                  <a:srgbClr val="4C4C4C"/>
                </a:solidFill>
                <a:latin typeface="Arial" pitchFamily="34" charset="0"/>
                <a:ea typeface="ヒラギノ角ゴ Pro W3" pitchFamily="-111" charset="-128"/>
              </a:rPr>
              <a:t>Клинический контроль через </a:t>
            </a:r>
            <a:r>
              <a:rPr lang="ru-RU" sz="1400" dirty="0" smtClean="0">
                <a:solidFill>
                  <a:srgbClr val="4C4C4C"/>
                </a:solidFill>
                <a:latin typeface="Arial" pitchFamily="34" charset="0"/>
                <a:ea typeface="ヒラギノ角ゴ Pro W3" pitchFamily="-111" charset="-128"/>
              </a:rPr>
              <a:t>24</a:t>
            </a:r>
            <a:r>
              <a:rPr lang="en-US" sz="1400" dirty="0" smtClean="0">
                <a:solidFill>
                  <a:srgbClr val="4C4C4C"/>
                </a:solidFill>
                <a:latin typeface="Arial" pitchFamily="34" charset="0"/>
                <a:ea typeface="ヒラギノ角ゴ Pro W3" pitchFamily="-111" charset="-128"/>
              </a:rPr>
              <a:t> </a:t>
            </a:r>
            <a:r>
              <a:rPr lang="ru-RU" sz="1400" dirty="0">
                <a:solidFill>
                  <a:srgbClr val="4C4C4C"/>
                </a:solidFill>
                <a:latin typeface="Arial" pitchFamily="34" charset="0"/>
                <a:ea typeface="ヒラギノ角ゴ Pro W3" pitchFamily="-111" charset="-128"/>
              </a:rPr>
              <a:t>мес.</a:t>
            </a:r>
            <a:endParaRPr lang="en-US" sz="1400" dirty="0">
              <a:solidFill>
                <a:srgbClr val="4C4C4C"/>
              </a:solidFill>
              <a:latin typeface="Arial" pitchFamily="34" charset="0"/>
              <a:ea typeface="ヒラギノ角ゴ Pro W3" pitchFamily="-111" charset="-128"/>
            </a:endParaRPr>
          </a:p>
        </p:txBody>
      </p:sp>
      <p:cxnSp>
        <p:nvCxnSpPr>
          <p:cNvPr id="2057" name="Connecteur droit avec flèche 20"/>
          <p:cNvCxnSpPr>
            <a:cxnSpLocks noChangeShapeType="1"/>
            <a:stCxn id="2053" idx="2"/>
            <a:endCxn id="2054" idx="0"/>
          </p:cNvCxnSpPr>
          <p:nvPr/>
        </p:nvCxnSpPr>
        <p:spPr bwMode="auto">
          <a:xfrm>
            <a:off x="6986362" y="1431360"/>
            <a:ext cx="0" cy="303652"/>
          </a:xfrm>
          <a:prstGeom prst="straightConnector1">
            <a:avLst/>
          </a:prstGeom>
          <a:noFill/>
          <a:ln w="28575" algn="ctr">
            <a:solidFill>
              <a:srgbClr val="315575"/>
            </a:solidFill>
            <a:round/>
            <a:headEnd/>
            <a:tailEnd type="triangle" w="med" len="med"/>
          </a:ln>
        </p:spPr>
      </p:cxnSp>
      <p:cxnSp>
        <p:nvCxnSpPr>
          <p:cNvPr id="2058" name="Connecteur droit avec flèche 28"/>
          <p:cNvCxnSpPr>
            <a:cxnSpLocks noChangeShapeType="1"/>
            <a:stCxn id="2055" idx="2"/>
            <a:endCxn id="2056" idx="0"/>
          </p:cNvCxnSpPr>
          <p:nvPr/>
        </p:nvCxnSpPr>
        <p:spPr bwMode="auto">
          <a:xfrm>
            <a:off x="6986362" y="2654218"/>
            <a:ext cx="0" cy="303653"/>
          </a:xfrm>
          <a:prstGeom prst="straightConnector1">
            <a:avLst/>
          </a:prstGeom>
          <a:noFill/>
          <a:ln w="28575" algn="ctr">
            <a:solidFill>
              <a:srgbClr val="315575"/>
            </a:solidFill>
            <a:round/>
            <a:headEnd/>
            <a:tailEnd type="triangle" w="med" len="med"/>
          </a:ln>
        </p:spPr>
      </p:cxnSp>
      <p:cxnSp>
        <p:nvCxnSpPr>
          <p:cNvPr id="2059" name="Connecteur droit avec flèche 20"/>
          <p:cNvCxnSpPr>
            <a:cxnSpLocks noChangeShapeType="1"/>
            <a:stCxn id="2054" idx="2"/>
            <a:endCxn id="2055" idx="0"/>
          </p:cNvCxnSpPr>
          <p:nvPr/>
        </p:nvCxnSpPr>
        <p:spPr bwMode="auto">
          <a:xfrm>
            <a:off x="6986362" y="2042789"/>
            <a:ext cx="0" cy="303652"/>
          </a:xfrm>
          <a:prstGeom prst="straightConnector1">
            <a:avLst/>
          </a:prstGeom>
          <a:noFill/>
          <a:ln w="28575" algn="ctr">
            <a:solidFill>
              <a:srgbClr val="315575"/>
            </a:solidFill>
            <a:round/>
            <a:headEnd/>
            <a:tailEnd type="triangle" w="med" len="med"/>
          </a:ln>
        </p:spPr>
      </p:cxnSp>
      <p:sp>
        <p:nvSpPr>
          <p:cNvPr id="15" name="Rettangolo 17"/>
          <p:cNvSpPr/>
          <p:nvPr/>
        </p:nvSpPr>
        <p:spPr>
          <a:xfrm>
            <a:off x="3635896" y="6461773"/>
            <a:ext cx="4374540" cy="369332"/>
          </a:xfrm>
          <a:prstGeom prst="rect">
            <a:avLst/>
          </a:prstGeom>
        </p:spPr>
        <p:txBody>
          <a:bodyPr wrap="square">
            <a:spAutoFit/>
          </a:bodyPr>
          <a:lstStyle/>
          <a:p>
            <a:pPr marL="88900" indent="-88900" algn="ctr">
              <a:defRPr/>
            </a:pPr>
            <a:r>
              <a:rPr lang="it-IT" sz="900" dirty="0" smtClean="0">
                <a:solidFill>
                  <a:srgbClr val="666666"/>
                </a:solidFill>
                <a:latin typeface="Tahoma" pitchFamily="34" charset="0"/>
                <a:ea typeface="Tahoma" pitchFamily="34" charset="0"/>
                <a:cs typeface="Tahoma" pitchFamily="34" charset="0"/>
              </a:rPr>
              <a:t>30 day results </a:t>
            </a:r>
            <a:r>
              <a:rPr lang="it-IT" sz="900" dirty="0">
                <a:solidFill>
                  <a:srgbClr val="666666"/>
                </a:solidFill>
                <a:latin typeface="Tahoma" pitchFamily="34" charset="0"/>
                <a:ea typeface="Tahoma" pitchFamily="34" charset="0"/>
                <a:cs typeface="Tahoma" pitchFamily="34" charset="0"/>
              </a:rPr>
              <a:t>presented at </a:t>
            </a:r>
            <a:r>
              <a:rPr lang="it-IT" sz="900" dirty="0" smtClean="0">
                <a:solidFill>
                  <a:srgbClr val="666666"/>
                </a:solidFill>
                <a:latin typeface="Tahoma" pitchFamily="34" charset="0"/>
                <a:ea typeface="Tahoma" pitchFamily="34" charset="0"/>
                <a:cs typeface="Tahoma" pitchFamily="34" charset="0"/>
              </a:rPr>
              <a:t>PCR 2012 by G</a:t>
            </a:r>
            <a:r>
              <a:rPr lang="it-IT" sz="900" smtClean="0">
                <a:solidFill>
                  <a:srgbClr val="666666"/>
                </a:solidFill>
                <a:latin typeface="Tahoma" pitchFamily="34" charset="0"/>
                <a:ea typeface="Tahoma" pitchFamily="34" charset="0"/>
                <a:cs typeface="Tahoma" pitchFamily="34" charset="0"/>
              </a:rPr>
              <a:t>. Amoroso</a:t>
            </a:r>
          </a:p>
          <a:p>
            <a:pPr marL="88900" indent="-88900" algn="ctr">
              <a:defRPr/>
            </a:pPr>
            <a:r>
              <a:rPr lang="it-IT" sz="900" smtClean="0">
                <a:solidFill>
                  <a:srgbClr val="666666"/>
                </a:solidFill>
                <a:latin typeface="Tahoma" pitchFamily="34" charset="0"/>
                <a:ea typeface="Tahoma" pitchFamily="34" charset="0"/>
                <a:cs typeface="Tahoma" pitchFamily="34" charset="0"/>
              </a:rPr>
              <a:t>1 year results presented at ACC.13 by G. Montalescot</a:t>
            </a:r>
            <a:endParaRPr lang="en-GB" sz="900" dirty="0">
              <a:solidFill>
                <a:srgbClr val="666666"/>
              </a:solidFill>
              <a:latin typeface="Tahoma" pitchFamily="34" charset="0"/>
              <a:ea typeface="Tahoma" pitchFamily="34" charset="0"/>
              <a:cs typeface="Tahoma" pitchFamily="34" charset="0"/>
            </a:endParaRPr>
          </a:p>
        </p:txBody>
      </p:sp>
      <p:graphicFrame>
        <p:nvGraphicFramePr>
          <p:cNvPr id="20" name="Espace réservé du contenu 5"/>
          <p:cNvGraphicFramePr>
            <a:graphicFrameLocks noGrp="1"/>
          </p:cNvGraphicFramePr>
          <p:nvPr>
            <p:extLst/>
          </p:nvPr>
        </p:nvGraphicFramePr>
        <p:xfrm>
          <a:off x="5414683" y="3632263"/>
          <a:ext cx="2940422" cy="2189748"/>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27"/>
          <p:cNvGrpSpPr/>
          <p:nvPr/>
        </p:nvGrpSpPr>
        <p:grpSpPr>
          <a:xfrm>
            <a:off x="5259894" y="3474708"/>
            <a:ext cx="3481645" cy="2645483"/>
            <a:chOff x="5340577" y="3592047"/>
            <a:chExt cx="3481645" cy="2645483"/>
          </a:xfrm>
        </p:grpSpPr>
        <p:sp>
          <p:nvSpPr>
            <p:cNvPr id="18" name="ZoneTexte 10"/>
            <p:cNvSpPr txBox="1">
              <a:spLocks noChangeArrowheads="1"/>
            </p:cNvSpPr>
            <p:nvPr/>
          </p:nvSpPr>
          <p:spPr bwMode="auto">
            <a:xfrm>
              <a:off x="5340577" y="5849742"/>
              <a:ext cx="3481645" cy="387788"/>
            </a:xfrm>
            <a:prstGeom prst="rect">
              <a:avLst/>
            </a:prstGeom>
            <a:noFill/>
            <a:ln w="9525">
              <a:noFill/>
              <a:miter lim="800000"/>
              <a:headEnd/>
              <a:tailEnd/>
            </a:ln>
          </p:spPr>
          <p:txBody>
            <a:bodyPr wrap="square" lIns="91428" tIns="45715" rIns="91428" bIns="45715">
              <a:spAutoFit/>
            </a:bodyPr>
            <a:lstStyle/>
            <a:p>
              <a:pPr>
                <a:lnSpc>
                  <a:spcPct val="120000"/>
                </a:lnSpc>
              </a:pPr>
              <a:r>
                <a:rPr lang="fr-FR" sz="800" i="1" smtClean="0">
                  <a:solidFill>
                    <a:srgbClr val="4C4C4C"/>
                  </a:solidFill>
                  <a:latin typeface="Tahoma" pitchFamily="34" charset="0"/>
                  <a:ea typeface="Tahoma" pitchFamily="34" charset="0"/>
                  <a:cs typeface="Tahoma" pitchFamily="34" charset="0"/>
                </a:rPr>
                <a:t>* Pooled </a:t>
              </a:r>
              <a:r>
                <a:rPr lang="fr-FR" sz="800" i="1" err="1" smtClean="0">
                  <a:solidFill>
                    <a:srgbClr val="4C4C4C"/>
                  </a:solidFill>
                  <a:latin typeface="Tahoma" pitchFamily="34" charset="0"/>
                  <a:ea typeface="Tahoma" pitchFamily="34" charset="0"/>
                  <a:cs typeface="Tahoma" pitchFamily="34" charset="0"/>
                </a:rPr>
                <a:t>analysis</a:t>
              </a:r>
              <a:r>
                <a:rPr lang="fr-FR" sz="800" i="1" smtClean="0">
                  <a:solidFill>
                    <a:srgbClr val="4C4C4C"/>
                  </a:solidFill>
                  <a:latin typeface="Tahoma" pitchFamily="34" charset="0"/>
                  <a:ea typeface="Tahoma" pitchFamily="34" charset="0"/>
                  <a:cs typeface="Tahoma" pitchFamily="34" charset="0"/>
                </a:rPr>
                <a:t> on 15 studies conducted </a:t>
              </a:r>
              <a:r>
                <a:rPr lang="fr-FR" sz="800" i="1" dirty="0" smtClean="0">
                  <a:solidFill>
                    <a:srgbClr val="4C4C4C"/>
                  </a:solidFill>
                  <a:latin typeface="Tahoma" pitchFamily="34" charset="0"/>
                  <a:ea typeface="Tahoma" pitchFamily="34" charset="0"/>
                  <a:cs typeface="Tahoma" pitchFamily="34" charset="0"/>
                </a:rPr>
                <a:t>by the ACTION </a:t>
              </a:r>
              <a:r>
                <a:rPr lang="fr-FR" sz="800" i="1" dirty="0" err="1" smtClean="0">
                  <a:solidFill>
                    <a:srgbClr val="4C4C4C"/>
                  </a:solidFill>
                  <a:latin typeface="Tahoma" pitchFamily="34" charset="0"/>
                  <a:ea typeface="Tahoma" pitchFamily="34" charset="0"/>
                  <a:cs typeface="Tahoma" pitchFamily="34" charset="0"/>
                </a:rPr>
                <a:t>Study</a:t>
              </a:r>
              <a:r>
                <a:rPr lang="fr-FR" sz="800" i="1" dirty="0" smtClean="0">
                  <a:solidFill>
                    <a:srgbClr val="4C4C4C"/>
                  </a:solidFill>
                  <a:latin typeface="Tahoma" pitchFamily="34" charset="0"/>
                  <a:ea typeface="Tahoma" pitchFamily="34" charset="0"/>
                  <a:cs typeface="Tahoma" pitchFamily="34" charset="0"/>
                </a:rPr>
                <a:t> group (Prof. G. </a:t>
              </a:r>
              <a:r>
                <a:rPr lang="fr-FR" sz="800" i="1" dirty="0" err="1" smtClean="0">
                  <a:solidFill>
                    <a:srgbClr val="4C4C4C"/>
                  </a:solidFill>
                  <a:latin typeface="Tahoma" pitchFamily="34" charset="0"/>
                  <a:ea typeface="Tahoma" pitchFamily="34" charset="0"/>
                  <a:cs typeface="Tahoma" pitchFamily="34" charset="0"/>
                </a:rPr>
                <a:t>Montalescot</a:t>
              </a:r>
              <a:r>
                <a:rPr lang="fr-FR" sz="800" i="1" smtClean="0">
                  <a:solidFill>
                    <a:srgbClr val="4C4C4C"/>
                  </a:solidFill>
                  <a:latin typeface="Tahoma" pitchFamily="34" charset="0"/>
                  <a:ea typeface="Tahoma" pitchFamily="34" charset="0"/>
                  <a:cs typeface="Tahoma" pitchFamily="34" charset="0"/>
                </a:rPr>
                <a:t>) representing 19,767 patients </a:t>
              </a:r>
              <a:r>
                <a:rPr lang="fr-FR" sz="800" i="1" dirty="0" err="1" smtClean="0">
                  <a:solidFill>
                    <a:srgbClr val="4C4C4C"/>
                  </a:solidFill>
                  <a:latin typeface="Tahoma" pitchFamily="34" charset="0"/>
                  <a:ea typeface="Tahoma" pitchFamily="34" charset="0"/>
                  <a:cs typeface="Tahoma" pitchFamily="34" charset="0"/>
                </a:rPr>
                <a:t>since</a:t>
              </a:r>
              <a:r>
                <a:rPr lang="fr-FR" sz="800" i="1" dirty="0" smtClean="0">
                  <a:solidFill>
                    <a:srgbClr val="4C4C4C"/>
                  </a:solidFill>
                  <a:latin typeface="Tahoma" pitchFamily="34" charset="0"/>
                  <a:ea typeface="Tahoma" pitchFamily="34" charset="0"/>
                  <a:cs typeface="Tahoma" pitchFamily="34" charset="0"/>
                </a:rPr>
                <a:t> 2006</a:t>
              </a:r>
              <a:endParaRPr lang="fr-FR" sz="800" i="1" dirty="0">
                <a:solidFill>
                  <a:srgbClr val="4C4C4C"/>
                </a:solidFill>
                <a:latin typeface="Tahoma" pitchFamily="34" charset="0"/>
                <a:ea typeface="Tahoma" pitchFamily="34" charset="0"/>
                <a:cs typeface="Tahoma" pitchFamily="34" charset="0"/>
              </a:endParaRPr>
            </a:p>
          </p:txBody>
        </p:sp>
        <p:sp>
          <p:nvSpPr>
            <p:cNvPr id="24" name="TextBox 22"/>
            <p:cNvSpPr txBox="1">
              <a:spLocks noChangeArrowheads="1"/>
            </p:cNvSpPr>
            <p:nvPr/>
          </p:nvSpPr>
          <p:spPr bwMode="auto">
            <a:xfrm>
              <a:off x="6144005" y="3592047"/>
              <a:ext cx="2282187" cy="523220"/>
            </a:xfrm>
            <a:prstGeom prst="rect">
              <a:avLst/>
            </a:prstGeom>
            <a:noFill/>
            <a:ln w="9525">
              <a:noFill/>
              <a:miter lim="800000"/>
              <a:headEnd/>
              <a:tailEnd/>
            </a:ln>
          </p:spPr>
          <p:txBody>
            <a:bodyPr wrap="square">
              <a:spAutoFit/>
            </a:bodyPr>
            <a:lstStyle/>
            <a:p>
              <a:pPr algn="ctr"/>
              <a:r>
                <a:rPr lang="ru-RU" sz="1400" dirty="0" smtClean="0">
                  <a:solidFill>
                    <a:srgbClr val="B51826"/>
                  </a:solidFill>
                  <a:latin typeface="Tahoma" pitchFamily="34" charset="0"/>
                  <a:ea typeface="Tahoma" pitchFamily="34" charset="0"/>
                  <a:cs typeface="Tahoma" pitchFamily="34" charset="0"/>
                </a:rPr>
                <a:t>Смерть от коронарных причин</a:t>
              </a:r>
              <a:endParaRPr lang="en-US" sz="1400" dirty="0">
                <a:solidFill>
                  <a:srgbClr val="B51826"/>
                </a:solidFill>
                <a:latin typeface="Tahoma" pitchFamily="34" charset="0"/>
                <a:ea typeface="Tahoma" pitchFamily="34" charset="0"/>
                <a:cs typeface="Tahoma" pitchFamily="34" charset="0"/>
              </a:endParaRPr>
            </a:p>
          </p:txBody>
        </p:sp>
      </p:grpSp>
      <p:grpSp>
        <p:nvGrpSpPr>
          <p:cNvPr id="28" name="Groupe 1"/>
          <p:cNvGrpSpPr>
            <a:grpSpLocks/>
          </p:cNvGrpSpPr>
          <p:nvPr/>
        </p:nvGrpSpPr>
        <p:grpSpPr bwMode="auto">
          <a:xfrm>
            <a:off x="744065" y="3702421"/>
            <a:ext cx="3787965" cy="2519083"/>
            <a:chOff x="-8571577" y="3169538"/>
            <a:chExt cx="7534431" cy="5191125"/>
          </a:xfrm>
        </p:grpSpPr>
        <p:pic>
          <p:nvPicPr>
            <p:cNvPr id="29" name="Picture 12" descr="MACE_card_DEATH_tvMI_CARDIACDEATH1"/>
            <p:cNvPicPr>
              <a:picLocks noChangeAspect="1" noChangeArrowheads="1"/>
            </p:cNvPicPr>
            <p:nvPr/>
          </p:nvPicPr>
          <p:blipFill>
            <a:blip r:embed="rId4" cstate="print">
              <a:extLst/>
            </a:blip>
            <a:srcRect t="4214"/>
            <a:stretch>
              <a:fillRect/>
            </a:stretch>
          </p:blipFill>
          <p:spPr bwMode="auto">
            <a:xfrm>
              <a:off x="-8571577" y="3169538"/>
              <a:ext cx="7207250" cy="5191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0" name="Text Box 11"/>
            <p:cNvSpPr txBox="1">
              <a:spLocks noChangeArrowheads="1"/>
            </p:cNvSpPr>
            <p:nvPr/>
          </p:nvSpPr>
          <p:spPr bwMode="auto">
            <a:xfrm>
              <a:off x="-5073508" y="6195116"/>
              <a:ext cx="3749679" cy="558990"/>
            </a:xfrm>
            <a:prstGeom prst="rect">
              <a:avLst/>
            </a:prstGeom>
            <a:noFill/>
            <a:ln w="9525">
              <a:noFill/>
              <a:miter lim="800000"/>
              <a:headEnd/>
              <a:tailEnd/>
            </a:ln>
          </p:spPr>
          <p:txBody>
            <a:bodyPr wrap="square">
              <a:spAutoFit/>
            </a:bodyPr>
            <a:lstStyle/>
            <a:p>
              <a:pPr>
                <a:spcBef>
                  <a:spcPct val="50000"/>
                </a:spcBef>
              </a:pPr>
              <a:r>
                <a:rPr lang="nl-NL" sz="1000">
                  <a:solidFill>
                    <a:schemeClr val="hlink"/>
                  </a:solidFill>
                </a:rPr>
                <a:t>Cardiac death </a:t>
              </a:r>
              <a:r>
                <a:rPr lang="nl-NL" sz="1000" smtClean="0">
                  <a:solidFill>
                    <a:schemeClr val="hlink"/>
                  </a:solidFill>
                </a:rPr>
                <a:t>/ </a:t>
              </a:r>
              <a:r>
                <a:rPr lang="nl-NL" sz="1000">
                  <a:solidFill>
                    <a:schemeClr val="hlink"/>
                  </a:solidFill>
                </a:rPr>
                <a:t>TV-MI: 3.2% </a:t>
              </a:r>
            </a:p>
          </p:txBody>
        </p:sp>
        <p:sp>
          <p:nvSpPr>
            <p:cNvPr id="31" name="Text Box 12"/>
            <p:cNvSpPr txBox="1">
              <a:spLocks noChangeArrowheads="1"/>
            </p:cNvSpPr>
            <p:nvPr/>
          </p:nvSpPr>
          <p:spPr bwMode="auto">
            <a:xfrm>
              <a:off x="-4188789" y="6956519"/>
              <a:ext cx="3151643" cy="558990"/>
            </a:xfrm>
            <a:prstGeom prst="rect">
              <a:avLst/>
            </a:prstGeom>
            <a:noFill/>
            <a:ln w="9525">
              <a:noFill/>
              <a:miter lim="800000"/>
              <a:headEnd/>
              <a:tailEnd/>
            </a:ln>
          </p:spPr>
          <p:txBody>
            <a:bodyPr wrap="square">
              <a:spAutoFit/>
            </a:bodyPr>
            <a:lstStyle/>
            <a:p>
              <a:pPr>
                <a:spcBef>
                  <a:spcPct val="50000"/>
                </a:spcBef>
              </a:pPr>
              <a:r>
                <a:rPr lang="nl-NL" sz="1000">
                  <a:solidFill>
                    <a:schemeClr val="hlink"/>
                  </a:solidFill>
                </a:rPr>
                <a:t>Cardiac death: 2.0%</a:t>
              </a:r>
            </a:p>
          </p:txBody>
        </p:sp>
        <p:sp>
          <p:nvSpPr>
            <p:cNvPr id="32" name="Text Box 13"/>
            <p:cNvSpPr txBox="1">
              <a:spLocks noChangeArrowheads="1"/>
            </p:cNvSpPr>
            <p:nvPr/>
          </p:nvSpPr>
          <p:spPr bwMode="auto">
            <a:xfrm>
              <a:off x="-3471854" y="5029610"/>
              <a:ext cx="1983481" cy="558991"/>
            </a:xfrm>
            <a:prstGeom prst="rect">
              <a:avLst/>
            </a:prstGeom>
            <a:noFill/>
            <a:ln w="9525">
              <a:noFill/>
              <a:miter lim="800000"/>
              <a:headEnd/>
              <a:tailEnd/>
            </a:ln>
          </p:spPr>
          <p:txBody>
            <a:bodyPr wrap="square">
              <a:spAutoFit/>
            </a:bodyPr>
            <a:lstStyle/>
            <a:p>
              <a:pPr>
                <a:spcBef>
                  <a:spcPct val="50000"/>
                </a:spcBef>
              </a:pPr>
              <a:r>
                <a:rPr lang="nl-NL" sz="1000">
                  <a:solidFill>
                    <a:schemeClr val="hlink"/>
                  </a:solidFill>
                </a:rPr>
                <a:t>MACE: 9.3%</a:t>
              </a:r>
            </a:p>
          </p:txBody>
        </p:sp>
      </p:grpSp>
      <p:sp>
        <p:nvSpPr>
          <p:cNvPr id="26" name="TextBox 25"/>
          <p:cNvSpPr txBox="1"/>
          <p:nvPr/>
        </p:nvSpPr>
        <p:spPr>
          <a:xfrm>
            <a:off x="1545465" y="3800821"/>
            <a:ext cx="2194314" cy="295466"/>
          </a:xfrm>
          <a:prstGeom prst="rect">
            <a:avLst/>
          </a:prstGeom>
          <a:noFill/>
        </p:spPr>
        <p:txBody>
          <a:bodyPr wrap="square" rtlCol="0">
            <a:spAutoFit/>
          </a:bodyPr>
          <a:lstStyle/>
          <a:p>
            <a:pPr>
              <a:lnSpc>
                <a:spcPct val="120000"/>
              </a:lnSpc>
            </a:pPr>
            <a:r>
              <a:rPr lang="ru-RU" sz="1100" b="1" dirty="0" smtClean="0">
                <a:solidFill>
                  <a:srgbClr val="4C4C4C"/>
                </a:solidFill>
                <a:latin typeface="Tahoma" pitchFamily="34" charset="0"/>
                <a:ea typeface="Tahoma" pitchFamily="34" charset="0"/>
                <a:cs typeface="Tahoma" pitchFamily="34" charset="0"/>
              </a:rPr>
              <a:t>Результаты через 1 год</a:t>
            </a:r>
            <a:endParaRPr lang="en-AU" sz="1100" b="1" dirty="0">
              <a:solidFill>
                <a:srgbClr val="4C4C4C"/>
              </a:solidFill>
              <a:latin typeface="Tahoma" pitchFamily="34" charset="0"/>
              <a:ea typeface="Tahoma" pitchFamily="34" charset="0"/>
              <a:cs typeface="Tahoma" pitchFamily="34" charset="0"/>
            </a:endParaRPr>
          </a:p>
        </p:txBody>
      </p:sp>
      <p:sp>
        <p:nvSpPr>
          <p:cNvPr id="3" name="TextBox 2">
            <a:hlinkClick r:id="rId5" action="ppaction://hlinkpres?slideindex=1&amp;slidetitle="/>
          </p:cNvPr>
          <p:cNvSpPr txBox="1"/>
          <p:nvPr/>
        </p:nvSpPr>
        <p:spPr>
          <a:xfrm>
            <a:off x="7290827" y="258238"/>
            <a:ext cx="1711506" cy="261610"/>
          </a:xfrm>
          <a:prstGeom prst="rect">
            <a:avLst/>
          </a:prstGeom>
          <a:noFill/>
        </p:spPr>
        <p:txBody>
          <a:bodyPr wrap="square" rtlCol="0">
            <a:spAutoFit/>
          </a:bodyPr>
          <a:lstStyle/>
          <a:p>
            <a:pPr algn="ctr"/>
            <a:r>
              <a:rPr lang="en-US" sz="1100" u="sng" dirty="0" smtClean="0">
                <a:solidFill>
                  <a:srgbClr val="2D59A9"/>
                </a:solidFill>
              </a:rPr>
              <a:t>APPO III PCR 2013</a:t>
            </a:r>
            <a:endParaRPr lang="en-US" sz="1100" u="sng" dirty="0">
              <a:solidFill>
                <a:srgbClr val="2D59A9"/>
              </a:solidFill>
            </a:endParaRPr>
          </a:p>
        </p:txBody>
      </p:sp>
    </p:spTree>
    <p:custDataLst>
      <p:tags r:id="rId1"/>
    </p:custDataLst>
    <p:extLst>
      <p:ext uri="{BB962C8B-B14F-4D97-AF65-F5344CB8AC3E}">
        <p14:creationId xmlns:p14="http://schemas.microsoft.com/office/powerpoint/2010/main" xmlns="" val="33329397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P spid="2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re 2"/>
          <p:cNvSpPr>
            <a:spLocks noGrp="1"/>
          </p:cNvSpPr>
          <p:nvPr>
            <p:ph type="title"/>
          </p:nvPr>
        </p:nvSpPr>
        <p:spPr>
          <a:xfrm>
            <a:off x="457200" y="74613"/>
            <a:ext cx="8229600" cy="546075"/>
          </a:xfrm>
        </p:spPr>
        <p:txBody>
          <a:bodyPr>
            <a:noAutofit/>
          </a:bodyPr>
          <a:lstStyle/>
          <a:p>
            <a:pPr algn="ctr" eaLnBrk="1" hangingPunct="1"/>
            <a:r>
              <a:rPr lang="en-US" sz="3200" dirty="0" smtClean="0">
                <a:latin typeface="+mj-lt"/>
                <a:cs typeface="Arial" pitchFamily="34" charset="0"/>
              </a:rPr>
              <a:t>APPOSITION IV - STEMI</a:t>
            </a:r>
            <a:endParaRPr lang="fr-FR" sz="3200" dirty="0" smtClean="0">
              <a:latin typeface="+mj-lt"/>
              <a:cs typeface="Arial" pitchFamily="34" charset="0"/>
            </a:endParaRPr>
          </a:p>
        </p:txBody>
      </p:sp>
      <p:sp>
        <p:nvSpPr>
          <p:cNvPr id="5" name="Text Box 7"/>
          <p:cNvSpPr txBox="1">
            <a:spLocks noChangeArrowheads="1"/>
          </p:cNvSpPr>
          <p:nvPr/>
        </p:nvSpPr>
        <p:spPr bwMode="auto">
          <a:xfrm>
            <a:off x="4586288" y="735106"/>
            <a:ext cx="4405312" cy="646331"/>
          </a:xfrm>
          <a:prstGeom prst="rect">
            <a:avLst/>
          </a:prstGeom>
          <a:noFill/>
          <a:ln w="19050">
            <a:solidFill>
              <a:schemeClr val="accent1"/>
            </a:solidFill>
            <a:miter lim="800000"/>
            <a:headEnd/>
            <a:tailEnd/>
          </a:ln>
        </p:spPr>
        <p:txBody>
          <a:bodyPr>
            <a:spAutoFit/>
          </a:bodyPr>
          <a:lstStyle/>
          <a:p>
            <a:pPr algn="ctr"/>
            <a:r>
              <a:rPr lang="ru-RU" dirty="0" smtClean="0">
                <a:latin typeface="Tahoma" pitchFamily="34" charset="0"/>
                <a:cs typeface="Tahoma" pitchFamily="34" charset="0"/>
              </a:rPr>
              <a:t>Пациенты с острым ИМ с подъемом </a:t>
            </a:r>
            <a:r>
              <a:rPr lang="en-US" dirty="0" smtClean="0">
                <a:latin typeface="Tahoma" pitchFamily="34" charset="0"/>
                <a:cs typeface="Tahoma" pitchFamily="34" charset="0"/>
              </a:rPr>
              <a:t>ST N=150</a:t>
            </a:r>
            <a:endParaRPr lang="en-US" dirty="0">
              <a:latin typeface="Tahoma" pitchFamily="34" charset="0"/>
              <a:cs typeface="Tahoma" pitchFamily="34" charset="0"/>
            </a:endParaRPr>
          </a:p>
        </p:txBody>
      </p:sp>
      <p:sp>
        <p:nvSpPr>
          <p:cNvPr id="6" name="Text Box 17"/>
          <p:cNvSpPr txBox="1">
            <a:spLocks noChangeArrowheads="1"/>
          </p:cNvSpPr>
          <p:nvPr/>
        </p:nvSpPr>
        <p:spPr bwMode="auto">
          <a:xfrm>
            <a:off x="4389691" y="1816022"/>
            <a:ext cx="2202656" cy="861774"/>
          </a:xfrm>
          <a:prstGeom prst="rect">
            <a:avLst/>
          </a:prstGeom>
          <a:noFill/>
          <a:ln w="19050">
            <a:solidFill>
              <a:schemeClr val="accent1"/>
            </a:solidFill>
            <a:miter lim="800000"/>
            <a:headEnd/>
            <a:tailEnd/>
          </a:ln>
        </p:spPr>
        <p:txBody>
          <a:bodyPr wrap="square">
            <a:spAutoFit/>
          </a:bodyPr>
          <a:lstStyle/>
          <a:p>
            <a:pPr algn="ctr"/>
            <a:r>
              <a:rPr lang="en-US" sz="1600" dirty="0" smtClean="0">
                <a:latin typeface="Tahoma" pitchFamily="34" charset="0"/>
                <a:cs typeface="Tahoma" pitchFamily="34" charset="0"/>
              </a:rPr>
              <a:t>STENTYS </a:t>
            </a:r>
            <a:r>
              <a:rPr lang="en-US" sz="1600" dirty="0" err="1" smtClean="0">
                <a:latin typeface="Tahoma" pitchFamily="34" charset="0"/>
                <a:cs typeface="Tahoma" pitchFamily="34" charset="0"/>
              </a:rPr>
              <a:t>Sirolimus</a:t>
            </a:r>
            <a:r>
              <a:rPr lang="en-US" sz="1600" dirty="0" smtClean="0">
                <a:latin typeface="Tahoma" pitchFamily="34" charset="0"/>
                <a:cs typeface="Tahoma" pitchFamily="34" charset="0"/>
              </a:rPr>
              <a:t>-Eluting Stent</a:t>
            </a:r>
          </a:p>
          <a:p>
            <a:pPr algn="ctr"/>
            <a:r>
              <a:rPr lang="en-US" sz="1600" dirty="0" smtClean="0">
                <a:latin typeface="Tahoma" pitchFamily="34" charset="0"/>
                <a:cs typeface="Tahoma" pitchFamily="34" charset="0"/>
              </a:rPr>
              <a:t>N=90</a:t>
            </a:r>
            <a:endParaRPr lang="en-US" sz="1600" dirty="0">
              <a:latin typeface="Tahoma" pitchFamily="34" charset="0"/>
              <a:cs typeface="Tahoma" pitchFamily="34" charset="0"/>
            </a:endParaRPr>
          </a:p>
        </p:txBody>
      </p:sp>
      <p:sp>
        <p:nvSpPr>
          <p:cNvPr id="7" name="Text Box 18"/>
          <p:cNvSpPr txBox="1">
            <a:spLocks noChangeArrowheads="1"/>
          </p:cNvSpPr>
          <p:nvPr/>
        </p:nvSpPr>
        <p:spPr bwMode="auto">
          <a:xfrm>
            <a:off x="6706871" y="3060803"/>
            <a:ext cx="1167911" cy="646331"/>
          </a:xfrm>
          <a:prstGeom prst="rect">
            <a:avLst/>
          </a:prstGeom>
          <a:noFill/>
          <a:ln w="19050">
            <a:solidFill>
              <a:schemeClr val="accent1"/>
            </a:solidFill>
            <a:miter lim="800000"/>
            <a:headEnd/>
            <a:tailEnd/>
          </a:ln>
        </p:spPr>
        <p:txBody>
          <a:bodyPr wrap="square">
            <a:spAutoFit/>
          </a:bodyPr>
          <a:lstStyle/>
          <a:p>
            <a:pPr algn="ctr"/>
            <a:r>
              <a:rPr lang="en-US" sz="1200" dirty="0">
                <a:latin typeface="Tahoma" pitchFamily="34" charset="0"/>
                <a:cs typeface="Tahoma" pitchFamily="34" charset="0"/>
              </a:rPr>
              <a:t>4 </a:t>
            </a:r>
            <a:r>
              <a:rPr lang="ru-RU" sz="1200" dirty="0">
                <a:latin typeface="Tahoma" pitchFamily="34" charset="0"/>
                <a:cs typeface="Tahoma" pitchFamily="34" charset="0"/>
              </a:rPr>
              <a:t>месяца</a:t>
            </a:r>
            <a:endParaRPr lang="en-US" sz="1200" dirty="0">
              <a:latin typeface="Tahoma" pitchFamily="34" charset="0"/>
              <a:cs typeface="Tahoma" pitchFamily="34" charset="0"/>
            </a:endParaRPr>
          </a:p>
          <a:p>
            <a:pPr algn="ctr"/>
            <a:r>
              <a:rPr lang="ru-RU" sz="1200" dirty="0">
                <a:latin typeface="Tahoma" pitchFamily="34" charset="0"/>
                <a:cs typeface="Tahoma" pitchFamily="34" charset="0"/>
              </a:rPr>
              <a:t>Ангио </a:t>
            </a:r>
            <a:r>
              <a:rPr lang="en-US" sz="1200" dirty="0">
                <a:latin typeface="Tahoma" pitchFamily="34" charset="0"/>
                <a:cs typeface="Tahoma" pitchFamily="34" charset="0"/>
              </a:rPr>
              <a:t> &amp; </a:t>
            </a:r>
            <a:r>
              <a:rPr lang="ru-RU" sz="1200" dirty="0">
                <a:latin typeface="Tahoma" pitchFamily="34" charset="0"/>
                <a:cs typeface="Tahoma" pitchFamily="34" charset="0"/>
              </a:rPr>
              <a:t>ОКТ</a:t>
            </a:r>
            <a:endParaRPr lang="en-US" sz="1200" dirty="0">
              <a:latin typeface="Tahoma" pitchFamily="34" charset="0"/>
              <a:cs typeface="Tahoma" pitchFamily="34" charset="0"/>
            </a:endParaRPr>
          </a:p>
          <a:p>
            <a:pPr algn="ctr"/>
            <a:r>
              <a:rPr lang="en-US" sz="1200" dirty="0">
                <a:latin typeface="Tahoma" pitchFamily="34" charset="0"/>
                <a:cs typeface="Tahoma" pitchFamily="34" charset="0"/>
              </a:rPr>
              <a:t>N=30</a:t>
            </a:r>
          </a:p>
        </p:txBody>
      </p:sp>
      <p:cxnSp>
        <p:nvCxnSpPr>
          <p:cNvPr id="8" name="Connecteur en angle 23"/>
          <p:cNvCxnSpPr>
            <a:cxnSpLocks noChangeShapeType="1"/>
            <a:stCxn id="5" idx="2"/>
            <a:endCxn id="6" idx="0"/>
          </p:cNvCxnSpPr>
          <p:nvPr/>
        </p:nvCxnSpPr>
        <p:spPr bwMode="auto">
          <a:xfrm rot="5400000">
            <a:off x="5922690" y="949767"/>
            <a:ext cx="434585" cy="1297925"/>
          </a:xfrm>
          <a:prstGeom prst="bentConnector3">
            <a:avLst>
              <a:gd name="adj1" fmla="val 50000"/>
            </a:avLst>
          </a:prstGeom>
          <a:noFill/>
          <a:ln w="28575" algn="ctr">
            <a:solidFill>
              <a:srgbClr val="005082"/>
            </a:solidFill>
            <a:round/>
            <a:headEnd/>
            <a:tailEnd type="arrow" w="med" len="med"/>
          </a:ln>
        </p:spPr>
      </p:cxnSp>
      <p:cxnSp>
        <p:nvCxnSpPr>
          <p:cNvPr id="9" name="Connecteur en angle 32"/>
          <p:cNvCxnSpPr>
            <a:cxnSpLocks noChangeShapeType="1"/>
            <a:stCxn id="5" idx="2"/>
            <a:endCxn id="14" idx="0"/>
          </p:cNvCxnSpPr>
          <p:nvPr/>
        </p:nvCxnSpPr>
        <p:spPr bwMode="auto">
          <a:xfrm rot="16200000" flipH="1">
            <a:off x="7151782" y="1018599"/>
            <a:ext cx="410974" cy="1136650"/>
          </a:xfrm>
          <a:prstGeom prst="bentConnector3">
            <a:avLst>
              <a:gd name="adj1" fmla="val 50000"/>
            </a:avLst>
          </a:prstGeom>
          <a:noFill/>
          <a:ln w="28575" algn="ctr">
            <a:solidFill>
              <a:srgbClr val="005082"/>
            </a:solidFill>
            <a:round/>
            <a:headEnd/>
            <a:tailEnd type="arrow" w="med" len="med"/>
          </a:ln>
        </p:spPr>
      </p:cxnSp>
      <p:sp>
        <p:nvSpPr>
          <p:cNvPr id="14" name="Text Box 16"/>
          <p:cNvSpPr txBox="1">
            <a:spLocks noChangeArrowheads="1"/>
          </p:cNvSpPr>
          <p:nvPr/>
        </p:nvSpPr>
        <p:spPr bwMode="auto">
          <a:xfrm>
            <a:off x="6973888" y="1792411"/>
            <a:ext cx="1903412" cy="861774"/>
          </a:xfrm>
          <a:prstGeom prst="rect">
            <a:avLst/>
          </a:prstGeom>
          <a:noFill/>
          <a:ln w="19050">
            <a:solidFill>
              <a:schemeClr val="accent1"/>
            </a:solidFill>
            <a:miter lim="800000"/>
            <a:headEnd/>
            <a:tailEnd/>
          </a:ln>
        </p:spPr>
        <p:txBody>
          <a:bodyPr>
            <a:spAutoFit/>
          </a:bodyPr>
          <a:lstStyle/>
          <a:p>
            <a:pPr algn="ctr"/>
            <a:r>
              <a:rPr lang="en-US" sz="1600" dirty="0" smtClean="0">
                <a:latin typeface="Tahoma" pitchFamily="34" charset="0"/>
                <a:cs typeface="Tahoma" pitchFamily="34" charset="0"/>
              </a:rPr>
              <a:t>Medtronic</a:t>
            </a:r>
          </a:p>
          <a:p>
            <a:pPr algn="ctr"/>
            <a:r>
              <a:rPr lang="en-US" sz="1600" dirty="0" smtClean="0">
                <a:latin typeface="Tahoma" pitchFamily="34" charset="0"/>
                <a:cs typeface="Tahoma" pitchFamily="34" charset="0"/>
              </a:rPr>
              <a:t>Resolute</a:t>
            </a:r>
          </a:p>
          <a:p>
            <a:pPr algn="ctr"/>
            <a:r>
              <a:rPr lang="en-US" sz="1600" dirty="0" smtClean="0">
                <a:latin typeface="Tahoma" pitchFamily="34" charset="0"/>
                <a:cs typeface="Tahoma" pitchFamily="34" charset="0"/>
              </a:rPr>
              <a:t>N=60</a:t>
            </a:r>
            <a:endParaRPr lang="en-US" sz="1600" dirty="0">
              <a:latin typeface="Tahoma" pitchFamily="34" charset="0"/>
              <a:cs typeface="Tahoma" pitchFamily="34" charset="0"/>
            </a:endParaRPr>
          </a:p>
        </p:txBody>
      </p:sp>
      <p:sp>
        <p:nvSpPr>
          <p:cNvPr id="15" name="Text Box 6"/>
          <p:cNvSpPr txBox="1">
            <a:spLocks noChangeArrowheads="1"/>
          </p:cNvSpPr>
          <p:nvPr/>
        </p:nvSpPr>
        <p:spPr bwMode="auto">
          <a:xfrm>
            <a:off x="216024" y="745995"/>
            <a:ext cx="3848056" cy="3347070"/>
          </a:xfrm>
          <a:prstGeom prst="rect">
            <a:avLst/>
          </a:prstGeom>
          <a:noFill/>
          <a:ln w="19050">
            <a:solidFill>
              <a:schemeClr val="accent1"/>
            </a:solidFill>
            <a:miter lim="800000"/>
            <a:headEnd/>
            <a:tailEnd/>
          </a:ln>
        </p:spPr>
        <p:txBody>
          <a:bodyPr wrap="square">
            <a:spAutoFit/>
          </a:bodyPr>
          <a:lstStyle/>
          <a:p>
            <a:pPr marL="177800" indent="-177800">
              <a:buClr>
                <a:schemeClr val="tx2"/>
              </a:buClr>
              <a:buFont typeface="Arial" pitchFamily="34" charset="0"/>
              <a:buChar char="•"/>
            </a:pPr>
            <a:r>
              <a:rPr lang="ru-RU" sz="1400" b="1" i="0" dirty="0" smtClean="0">
                <a:solidFill>
                  <a:schemeClr val="accent1"/>
                </a:solidFill>
                <a:latin typeface="Tahoma" pitchFamily="34" charset="0"/>
                <a:ea typeface="Tahoma" pitchFamily="34" charset="0"/>
                <a:cs typeface="Tahoma" pitchFamily="34" charset="0"/>
              </a:rPr>
              <a:t>ДИЗАЙН</a:t>
            </a:r>
            <a:r>
              <a:rPr lang="en-US" sz="1400" b="0" i="0" dirty="0" smtClean="0">
                <a:solidFill>
                  <a:schemeClr val="tx2"/>
                </a:solidFill>
                <a:latin typeface="Tahoma" pitchFamily="34" charset="0"/>
                <a:ea typeface="Tahoma" pitchFamily="34" charset="0"/>
                <a:cs typeface="Tahoma" pitchFamily="34" charset="0"/>
              </a:rPr>
              <a:t>: </a:t>
            </a:r>
            <a:r>
              <a:rPr lang="ru-RU" sz="1400" dirty="0" err="1" smtClean="0">
                <a:latin typeface="Tahoma" pitchFamily="34" charset="0"/>
                <a:cs typeface="Tahoma" pitchFamily="34" charset="0"/>
              </a:rPr>
              <a:t>проспективное</a:t>
            </a:r>
            <a:r>
              <a:rPr lang="en-US" sz="1400" dirty="0" smtClean="0">
                <a:latin typeface="Tahoma" pitchFamily="34" charset="0"/>
                <a:cs typeface="Tahoma" pitchFamily="34" charset="0"/>
              </a:rPr>
              <a:t>, </a:t>
            </a:r>
            <a:r>
              <a:rPr lang="ru-RU" sz="1400" dirty="0" err="1" smtClean="0">
                <a:latin typeface="Tahoma" pitchFamily="34" charset="0"/>
                <a:cs typeface="Tahoma" pitchFamily="34" charset="0"/>
              </a:rPr>
              <a:t>рандомизированное</a:t>
            </a:r>
            <a:r>
              <a:rPr lang="en-US" sz="1400" dirty="0" smtClean="0">
                <a:latin typeface="Tahoma" pitchFamily="34" charset="0"/>
                <a:cs typeface="Tahoma" pitchFamily="34" charset="0"/>
              </a:rPr>
              <a:t>, </a:t>
            </a:r>
            <a:r>
              <a:rPr lang="ru-RU" sz="1400" dirty="0" smtClean="0">
                <a:latin typeface="Tahoma" pitchFamily="34" charset="0"/>
                <a:cs typeface="Tahoma" pitchFamily="34" charset="0"/>
              </a:rPr>
              <a:t>многоцентровое контролируемое исследование </a:t>
            </a:r>
            <a:endParaRPr lang="en-US" sz="1400" b="0" i="0" dirty="0">
              <a:solidFill>
                <a:schemeClr val="tx1"/>
              </a:solidFill>
              <a:latin typeface="Tahoma" pitchFamily="34" charset="0"/>
              <a:ea typeface="Tahoma" pitchFamily="34" charset="0"/>
              <a:cs typeface="Tahoma" pitchFamily="34" charset="0"/>
            </a:endParaRPr>
          </a:p>
          <a:p>
            <a:pPr marL="177800" indent="-177800" algn="l">
              <a:buClr>
                <a:srgbClr val="646464"/>
              </a:buClr>
              <a:buFontTx/>
              <a:buChar char="•"/>
            </a:pPr>
            <a:endParaRPr lang="en-US" sz="1400" b="0" i="0" dirty="0">
              <a:solidFill>
                <a:srgbClr val="4C4C4C"/>
              </a:solidFill>
              <a:latin typeface="Tahoma" pitchFamily="34" charset="0"/>
              <a:ea typeface="Tahoma" pitchFamily="34" charset="0"/>
              <a:cs typeface="Tahoma" pitchFamily="34" charset="0"/>
            </a:endParaRPr>
          </a:p>
          <a:p>
            <a:pPr marL="177800" indent="-177800">
              <a:buClr>
                <a:schemeClr val="tx2"/>
              </a:buClr>
              <a:buFont typeface="Arial" pitchFamily="34" charset="0"/>
              <a:buChar char="•"/>
            </a:pPr>
            <a:r>
              <a:rPr lang="ru-RU" sz="1400" b="1" i="0" dirty="0" smtClean="0">
                <a:solidFill>
                  <a:schemeClr val="accent1"/>
                </a:solidFill>
                <a:latin typeface="Tahoma" pitchFamily="34" charset="0"/>
                <a:ea typeface="Tahoma" pitchFamily="34" charset="0"/>
                <a:cs typeface="Tahoma" pitchFamily="34" charset="0"/>
              </a:rPr>
              <a:t>ЦЕЛЬ</a:t>
            </a:r>
            <a:r>
              <a:rPr lang="en-US" sz="1400" b="0" i="0" dirty="0" smtClean="0">
                <a:solidFill>
                  <a:schemeClr val="accent1"/>
                </a:solidFill>
                <a:latin typeface="Tahoma" pitchFamily="34" charset="0"/>
                <a:ea typeface="Tahoma" pitchFamily="34" charset="0"/>
                <a:cs typeface="Tahoma" pitchFamily="34" charset="0"/>
              </a:rPr>
              <a:t>: </a:t>
            </a:r>
            <a:r>
              <a:rPr lang="ru-RU" sz="1400" dirty="0" smtClean="0">
                <a:latin typeface="Tahoma" pitchFamily="34" charset="0"/>
                <a:cs typeface="Tahoma" pitchFamily="34" charset="0"/>
              </a:rPr>
              <a:t>сравнение </a:t>
            </a:r>
            <a:r>
              <a:rPr lang="ru-RU" sz="1400" dirty="0" err="1" smtClean="0">
                <a:latin typeface="Tahoma" pitchFamily="34" charset="0"/>
                <a:cs typeface="Tahoma" pitchFamily="34" charset="0"/>
              </a:rPr>
              <a:t>эндотелизации</a:t>
            </a:r>
            <a:r>
              <a:rPr lang="ru-RU" sz="1400" dirty="0" smtClean="0">
                <a:latin typeface="Tahoma" pitchFamily="34" charset="0"/>
                <a:cs typeface="Tahoma" pitchFamily="34" charset="0"/>
              </a:rPr>
              <a:t> </a:t>
            </a:r>
            <a:r>
              <a:rPr lang="en-US" sz="1400" dirty="0" smtClean="0">
                <a:latin typeface="Tahoma" pitchFamily="34" charset="0"/>
                <a:cs typeface="Tahoma" pitchFamily="34" charset="0"/>
              </a:rPr>
              <a:t>STENTYS DES</a:t>
            </a:r>
            <a:r>
              <a:rPr lang="en-US" sz="1400" baseline="30000" dirty="0" smtClean="0">
                <a:latin typeface="Tahoma" pitchFamily="34" charset="0"/>
                <a:cs typeface="Tahoma" pitchFamily="34" charset="0"/>
              </a:rPr>
              <a:t>(S)</a:t>
            </a:r>
            <a:r>
              <a:rPr lang="en-US" sz="1400" dirty="0" smtClean="0">
                <a:latin typeface="Tahoma" pitchFamily="34" charset="0"/>
                <a:cs typeface="Tahoma" pitchFamily="34" charset="0"/>
              </a:rPr>
              <a:t> </a:t>
            </a:r>
            <a:r>
              <a:rPr lang="ru-RU" sz="1400" dirty="0" smtClean="0">
                <a:latin typeface="Tahoma" pitchFamily="34" charset="0"/>
                <a:cs typeface="Tahoma" pitchFamily="34" charset="0"/>
              </a:rPr>
              <a:t> и обычного </a:t>
            </a:r>
            <a:r>
              <a:rPr lang="ru-RU" sz="1400" dirty="0">
                <a:latin typeface="Tahoma" pitchFamily="34" charset="0"/>
                <a:cs typeface="Tahoma" pitchFamily="34" charset="0"/>
              </a:rPr>
              <a:t> </a:t>
            </a:r>
            <a:r>
              <a:rPr lang="ru-RU" sz="1400" dirty="0" err="1" smtClean="0">
                <a:latin typeface="Tahoma" pitchFamily="34" charset="0"/>
                <a:cs typeface="Tahoma" pitchFamily="34" charset="0"/>
              </a:rPr>
              <a:t>стента</a:t>
            </a:r>
            <a:r>
              <a:rPr lang="ru-RU" sz="1400" dirty="0" smtClean="0">
                <a:latin typeface="Tahoma" pitchFamily="34" charset="0"/>
                <a:cs typeface="Tahoma" pitchFamily="34" charset="0"/>
              </a:rPr>
              <a:t> </a:t>
            </a:r>
            <a:r>
              <a:rPr lang="en-US" sz="1400" dirty="0" smtClean="0">
                <a:latin typeface="Tahoma" pitchFamily="34" charset="0"/>
                <a:cs typeface="Tahoma" pitchFamily="34" charset="0"/>
              </a:rPr>
              <a:t>DES </a:t>
            </a:r>
            <a:r>
              <a:rPr lang="ru-RU" sz="1400" dirty="0" smtClean="0">
                <a:latin typeface="Tahoma" pitchFamily="34" charset="0"/>
                <a:cs typeface="Tahoma" pitchFamily="34" charset="0"/>
              </a:rPr>
              <a:t>при </a:t>
            </a:r>
            <a:r>
              <a:rPr lang="en-US" sz="1400" dirty="0">
                <a:latin typeface="Tahoma" pitchFamily="34" charset="0"/>
                <a:cs typeface="Tahoma" pitchFamily="34" charset="0"/>
              </a:rPr>
              <a:t> </a:t>
            </a:r>
            <a:r>
              <a:rPr lang="ru-RU" sz="1400" dirty="0" smtClean="0">
                <a:latin typeface="Tahoma" pitchFamily="34" charset="0"/>
                <a:cs typeface="Tahoma" pitchFamily="34" charset="0"/>
              </a:rPr>
              <a:t>остром ИМ </a:t>
            </a:r>
            <a:endParaRPr lang="en-US" sz="1400" dirty="0">
              <a:latin typeface="Tahoma" pitchFamily="34" charset="0"/>
              <a:ea typeface="Tahoma" pitchFamily="34" charset="0"/>
              <a:cs typeface="Tahoma" pitchFamily="34" charset="0"/>
            </a:endParaRPr>
          </a:p>
          <a:p>
            <a:pPr marL="177800" indent="-177800" algn="l">
              <a:buClr>
                <a:srgbClr val="646464"/>
              </a:buClr>
              <a:buFontTx/>
              <a:buChar char="•"/>
            </a:pPr>
            <a:endParaRPr lang="en-US" sz="1400" b="0" i="0" dirty="0">
              <a:solidFill>
                <a:srgbClr val="4C4C4C"/>
              </a:solidFill>
              <a:latin typeface="Tahoma" pitchFamily="34" charset="0"/>
              <a:ea typeface="Tahoma" pitchFamily="34" charset="0"/>
              <a:cs typeface="Tahoma" pitchFamily="34" charset="0"/>
            </a:endParaRPr>
          </a:p>
          <a:p>
            <a:pPr marL="177800" indent="-177800" algn="l">
              <a:buClr>
                <a:schemeClr val="tx2"/>
              </a:buClr>
              <a:buFont typeface="Arial" pitchFamily="34" charset="0"/>
              <a:buChar char="•"/>
            </a:pPr>
            <a:r>
              <a:rPr lang="ru-RU" sz="1400" b="1" i="0" dirty="0" smtClean="0">
                <a:solidFill>
                  <a:schemeClr val="accent1"/>
                </a:solidFill>
                <a:latin typeface="Tahoma" pitchFamily="34" charset="0"/>
                <a:ea typeface="Tahoma" pitchFamily="34" charset="0"/>
                <a:cs typeface="Tahoma" pitchFamily="34" charset="0"/>
              </a:rPr>
              <a:t>КРИТЕРИИ</a:t>
            </a:r>
            <a:r>
              <a:rPr lang="en-US" sz="1400" b="0" i="0" dirty="0" smtClean="0">
                <a:solidFill>
                  <a:schemeClr val="accent1"/>
                </a:solidFill>
                <a:latin typeface="Tahoma" pitchFamily="34" charset="0"/>
                <a:ea typeface="Tahoma" pitchFamily="34" charset="0"/>
                <a:cs typeface="Tahoma" pitchFamily="34" charset="0"/>
              </a:rPr>
              <a:t>:</a:t>
            </a:r>
            <a:endParaRPr lang="en-US" sz="1400" b="0" i="0" dirty="0">
              <a:solidFill>
                <a:schemeClr val="accent1"/>
              </a:solidFill>
              <a:latin typeface="Tahoma" pitchFamily="34" charset="0"/>
              <a:ea typeface="Tahoma" pitchFamily="34" charset="0"/>
              <a:cs typeface="Tahoma" pitchFamily="34" charset="0"/>
            </a:endParaRPr>
          </a:p>
          <a:p>
            <a:pPr marL="361950" lvl="1" indent="-180975">
              <a:spcBef>
                <a:spcPts val="300"/>
              </a:spcBef>
              <a:buClr>
                <a:schemeClr val="tx2"/>
              </a:buClr>
              <a:buSzPct val="50000"/>
              <a:buFont typeface="Tahoma" pitchFamily="34" charset="0"/>
              <a:buChar char="‒"/>
              <a:defRPr/>
            </a:pPr>
            <a:r>
              <a:rPr lang="ru-RU" sz="1400" dirty="0" smtClean="0">
                <a:latin typeface="Tahoma" pitchFamily="34" charset="0"/>
                <a:cs typeface="Tahoma" pitchFamily="34" charset="0"/>
              </a:rPr>
              <a:t>Поздняя </a:t>
            </a:r>
            <a:r>
              <a:rPr lang="ru-RU" sz="1400" dirty="0" err="1" smtClean="0">
                <a:latin typeface="Tahoma" pitchFamily="34" charset="0"/>
                <a:cs typeface="Tahoma" pitchFamily="34" charset="0"/>
              </a:rPr>
              <a:t>малаппозиция</a:t>
            </a:r>
            <a:r>
              <a:rPr lang="ru-RU" sz="1400" dirty="0" smtClean="0">
                <a:latin typeface="Tahoma" pitchFamily="34" charset="0"/>
                <a:cs typeface="Tahoma" pitchFamily="34" charset="0"/>
              </a:rPr>
              <a:t> </a:t>
            </a:r>
            <a:r>
              <a:rPr lang="en-US" sz="1400" dirty="0" smtClean="0">
                <a:latin typeface="Tahoma" pitchFamily="34" charset="0"/>
                <a:cs typeface="Tahoma" pitchFamily="34" charset="0"/>
              </a:rPr>
              <a:t>(9 </a:t>
            </a:r>
            <a:r>
              <a:rPr lang="ru-RU" sz="1400" dirty="0" smtClean="0">
                <a:latin typeface="Tahoma" pitchFamily="34" charset="0"/>
                <a:cs typeface="Tahoma" pitchFamily="34" charset="0"/>
              </a:rPr>
              <a:t>мес.</a:t>
            </a:r>
            <a:r>
              <a:rPr lang="en-US" sz="1400" dirty="0" smtClean="0">
                <a:latin typeface="Tahoma" pitchFamily="34" charset="0"/>
                <a:cs typeface="Tahoma" pitchFamily="34" charset="0"/>
              </a:rPr>
              <a:t>)</a:t>
            </a:r>
          </a:p>
          <a:p>
            <a:pPr marL="361950" lvl="1" indent="-180975">
              <a:spcBef>
                <a:spcPts val="300"/>
              </a:spcBef>
              <a:buClr>
                <a:schemeClr val="tx2"/>
              </a:buClr>
              <a:buSzPct val="50000"/>
              <a:buFont typeface="Tahoma" pitchFamily="34" charset="0"/>
              <a:buChar char="‒"/>
              <a:defRPr/>
            </a:pPr>
            <a:r>
              <a:rPr lang="ru-RU" sz="1400" dirty="0" err="1" smtClean="0">
                <a:latin typeface="Tahoma" pitchFamily="34" charset="0"/>
                <a:cs typeface="Tahoma" pitchFamily="34" charset="0"/>
              </a:rPr>
              <a:t>Эндотелизация</a:t>
            </a:r>
            <a:r>
              <a:rPr lang="ru-RU" sz="1400" dirty="0" smtClean="0">
                <a:latin typeface="Tahoma" pitchFamily="34" charset="0"/>
                <a:cs typeface="Tahoma" pitchFamily="34" charset="0"/>
              </a:rPr>
              <a:t> ячеек ч-з 4 и 9 мес.</a:t>
            </a:r>
          </a:p>
          <a:p>
            <a:pPr marL="361950" lvl="1" indent="-180975">
              <a:spcBef>
                <a:spcPts val="300"/>
              </a:spcBef>
              <a:buClr>
                <a:schemeClr val="tx2"/>
              </a:buClr>
              <a:buSzPct val="50000"/>
              <a:buFont typeface="Tahoma" pitchFamily="34" charset="0"/>
              <a:buChar char="‒"/>
              <a:defRPr/>
            </a:pPr>
            <a:r>
              <a:rPr lang="en-US" sz="1400" dirty="0" smtClean="0">
                <a:latin typeface="Tahoma" pitchFamily="34" charset="0"/>
                <a:cs typeface="Tahoma" pitchFamily="34" charset="0"/>
              </a:rPr>
              <a:t>MACE </a:t>
            </a:r>
            <a:r>
              <a:rPr lang="ru-RU" sz="1400" dirty="0" smtClean="0">
                <a:latin typeface="Tahoma" pitchFamily="34" charset="0"/>
                <a:cs typeface="Tahoma" pitchFamily="34" charset="0"/>
              </a:rPr>
              <a:t>через 12 месяцев.</a:t>
            </a:r>
            <a:endParaRPr lang="en-US" sz="1400" b="0" i="0" dirty="0">
              <a:solidFill>
                <a:schemeClr val="tx1"/>
              </a:solidFill>
              <a:latin typeface="Tahoma" pitchFamily="34" charset="0"/>
              <a:ea typeface="Tahoma" pitchFamily="34" charset="0"/>
              <a:cs typeface="Tahoma" pitchFamily="34" charset="0"/>
            </a:endParaRPr>
          </a:p>
          <a:p>
            <a:pPr marL="177800" indent="1588">
              <a:buClr>
                <a:srgbClr val="646464"/>
              </a:buClr>
            </a:pPr>
            <a:endParaRPr lang="en-US" sz="1200" i="1" dirty="0" smtClean="0">
              <a:latin typeface="Tahoma" pitchFamily="34" charset="0"/>
              <a:ea typeface="Tahoma" pitchFamily="34" charset="0"/>
              <a:cs typeface="Tahoma" pitchFamily="34" charset="0"/>
            </a:endParaRPr>
          </a:p>
          <a:p>
            <a:pPr marL="87313" indent="1588">
              <a:buClr>
                <a:srgbClr val="646464"/>
              </a:buClr>
            </a:pPr>
            <a:r>
              <a:rPr lang="en-US" sz="1200" i="1" dirty="0" smtClean="0">
                <a:latin typeface="Tahoma" pitchFamily="34" charset="0"/>
                <a:ea typeface="Tahoma" pitchFamily="34" charset="0"/>
                <a:cs typeface="Tahoma" pitchFamily="34" charset="0"/>
              </a:rPr>
              <a:t>(MACE defined as cardiac death, target vessel re-MI, emergent CABG, or clinically-driven TVR)</a:t>
            </a:r>
            <a:endParaRPr lang="en-US" sz="1400" b="0" i="0" dirty="0">
              <a:solidFill>
                <a:schemeClr val="tx2"/>
              </a:solidFill>
              <a:latin typeface="Tahoma" pitchFamily="34" charset="0"/>
              <a:ea typeface="Tahoma" pitchFamily="34" charset="0"/>
              <a:cs typeface="Tahoma" pitchFamily="34" charset="0"/>
            </a:endParaRPr>
          </a:p>
        </p:txBody>
      </p:sp>
      <p:cxnSp>
        <p:nvCxnSpPr>
          <p:cNvPr id="26" name="Connecteur en angle 23"/>
          <p:cNvCxnSpPr>
            <a:cxnSpLocks noChangeShapeType="1"/>
            <a:stCxn id="14" idx="2"/>
            <a:endCxn id="7" idx="0"/>
          </p:cNvCxnSpPr>
          <p:nvPr/>
        </p:nvCxnSpPr>
        <p:spPr bwMode="auto">
          <a:xfrm rot="5400000">
            <a:off x="7404902" y="2540111"/>
            <a:ext cx="406618" cy="634767"/>
          </a:xfrm>
          <a:prstGeom prst="bentConnector3">
            <a:avLst>
              <a:gd name="adj1" fmla="val 50000"/>
            </a:avLst>
          </a:prstGeom>
          <a:noFill/>
          <a:ln w="28575" algn="ctr">
            <a:solidFill>
              <a:srgbClr val="005082"/>
            </a:solidFill>
            <a:round/>
            <a:headEnd/>
            <a:tailEnd type="arrow" w="med" len="med"/>
          </a:ln>
        </p:spPr>
      </p:cxnSp>
      <p:cxnSp>
        <p:nvCxnSpPr>
          <p:cNvPr id="27" name="Connecteur en angle 32"/>
          <p:cNvCxnSpPr>
            <a:cxnSpLocks noChangeShapeType="1"/>
            <a:stCxn id="14" idx="2"/>
            <a:endCxn id="39" idx="0"/>
          </p:cNvCxnSpPr>
          <p:nvPr/>
        </p:nvCxnSpPr>
        <p:spPr bwMode="auto">
          <a:xfrm rot="16200000" flipH="1">
            <a:off x="8038383" y="2541396"/>
            <a:ext cx="400517" cy="626094"/>
          </a:xfrm>
          <a:prstGeom prst="bentConnector3">
            <a:avLst>
              <a:gd name="adj1" fmla="val 50000"/>
            </a:avLst>
          </a:prstGeom>
          <a:noFill/>
          <a:ln w="28575" algn="ctr">
            <a:solidFill>
              <a:srgbClr val="005082"/>
            </a:solidFill>
            <a:round/>
            <a:headEnd/>
            <a:tailEnd type="arrow" w="med" len="med"/>
          </a:ln>
        </p:spPr>
      </p:cxnSp>
      <p:sp>
        <p:nvSpPr>
          <p:cNvPr id="39" name="Text Box 18"/>
          <p:cNvSpPr txBox="1">
            <a:spLocks noChangeArrowheads="1"/>
          </p:cNvSpPr>
          <p:nvPr/>
        </p:nvSpPr>
        <p:spPr bwMode="auto">
          <a:xfrm>
            <a:off x="7967732" y="3054702"/>
            <a:ext cx="1167911" cy="646331"/>
          </a:xfrm>
          <a:prstGeom prst="rect">
            <a:avLst/>
          </a:prstGeom>
          <a:noFill/>
          <a:ln w="19050">
            <a:solidFill>
              <a:schemeClr val="accent1"/>
            </a:solidFill>
            <a:miter lim="800000"/>
            <a:headEnd/>
            <a:tailEnd/>
          </a:ln>
        </p:spPr>
        <p:txBody>
          <a:bodyPr wrap="square">
            <a:spAutoFit/>
          </a:bodyPr>
          <a:lstStyle/>
          <a:p>
            <a:pPr algn="ctr"/>
            <a:r>
              <a:rPr lang="ru-RU" sz="1200" dirty="0">
                <a:latin typeface="Tahoma" pitchFamily="34" charset="0"/>
                <a:cs typeface="Tahoma" pitchFamily="34" charset="0"/>
              </a:rPr>
              <a:t>9</a:t>
            </a:r>
            <a:r>
              <a:rPr lang="en-US" sz="1200" dirty="0">
                <a:latin typeface="Tahoma" pitchFamily="34" charset="0"/>
                <a:cs typeface="Tahoma" pitchFamily="34" charset="0"/>
              </a:rPr>
              <a:t> </a:t>
            </a:r>
            <a:r>
              <a:rPr lang="ru-RU" sz="1200" dirty="0">
                <a:latin typeface="Tahoma" pitchFamily="34" charset="0"/>
                <a:cs typeface="Tahoma" pitchFamily="34" charset="0"/>
              </a:rPr>
              <a:t>месяцев</a:t>
            </a:r>
            <a:endParaRPr lang="en-US" sz="1200" dirty="0">
              <a:latin typeface="Tahoma" pitchFamily="34" charset="0"/>
              <a:cs typeface="Tahoma" pitchFamily="34" charset="0"/>
            </a:endParaRPr>
          </a:p>
          <a:p>
            <a:pPr algn="ctr"/>
            <a:r>
              <a:rPr lang="ru-RU" sz="1200" dirty="0">
                <a:latin typeface="Tahoma" pitchFamily="34" charset="0"/>
                <a:cs typeface="Tahoma" pitchFamily="34" charset="0"/>
              </a:rPr>
              <a:t>Ангио </a:t>
            </a:r>
            <a:r>
              <a:rPr lang="en-US" sz="1200" dirty="0">
                <a:latin typeface="Tahoma" pitchFamily="34" charset="0"/>
                <a:cs typeface="Tahoma" pitchFamily="34" charset="0"/>
              </a:rPr>
              <a:t> &amp; </a:t>
            </a:r>
            <a:r>
              <a:rPr lang="ru-RU" sz="1200" dirty="0">
                <a:latin typeface="Tahoma" pitchFamily="34" charset="0"/>
                <a:cs typeface="Tahoma" pitchFamily="34" charset="0"/>
              </a:rPr>
              <a:t>ОКТ</a:t>
            </a:r>
            <a:endParaRPr lang="en-US" sz="1200" dirty="0">
              <a:latin typeface="Tahoma" pitchFamily="34" charset="0"/>
              <a:cs typeface="Tahoma" pitchFamily="34" charset="0"/>
            </a:endParaRPr>
          </a:p>
          <a:p>
            <a:pPr algn="ctr"/>
            <a:r>
              <a:rPr lang="en-US" sz="1200" dirty="0" smtClean="0">
                <a:latin typeface="Tahoma" pitchFamily="34" charset="0"/>
                <a:cs typeface="Tahoma" pitchFamily="34" charset="0"/>
              </a:rPr>
              <a:t>N=</a:t>
            </a:r>
            <a:r>
              <a:rPr lang="ru-RU" sz="1200" dirty="0" smtClean="0">
                <a:latin typeface="Tahoma" pitchFamily="34" charset="0"/>
                <a:cs typeface="Tahoma" pitchFamily="34" charset="0"/>
              </a:rPr>
              <a:t>3</a:t>
            </a:r>
            <a:r>
              <a:rPr lang="en-US" sz="1200" dirty="0" smtClean="0">
                <a:latin typeface="Tahoma" pitchFamily="34" charset="0"/>
                <a:cs typeface="Tahoma" pitchFamily="34" charset="0"/>
              </a:rPr>
              <a:t>0</a:t>
            </a:r>
            <a:endParaRPr lang="en-US" sz="1200" dirty="0">
              <a:latin typeface="Tahoma" pitchFamily="34" charset="0"/>
              <a:cs typeface="Tahoma" pitchFamily="34" charset="0"/>
            </a:endParaRPr>
          </a:p>
        </p:txBody>
      </p:sp>
      <p:sp>
        <p:nvSpPr>
          <p:cNvPr id="44" name="Text Box 18"/>
          <p:cNvSpPr txBox="1">
            <a:spLocks noChangeArrowheads="1"/>
          </p:cNvSpPr>
          <p:nvPr/>
        </p:nvSpPr>
        <p:spPr bwMode="auto">
          <a:xfrm>
            <a:off x="4206223" y="3084414"/>
            <a:ext cx="1167911" cy="646331"/>
          </a:xfrm>
          <a:prstGeom prst="rect">
            <a:avLst/>
          </a:prstGeom>
          <a:noFill/>
          <a:ln w="19050">
            <a:solidFill>
              <a:schemeClr val="accent1"/>
            </a:solidFill>
            <a:miter lim="800000"/>
            <a:headEnd/>
            <a:tailEnd/>
          </a:ln>
        </p:spPr>
        <p:txBody>
          <a:bodyPr wrap="square">
            <a:spAutoFit/>
          </a:bodyPr>
          <a:lstStyle/>
          <a:p>
            <a:pPr algn="ctr"/>
            <a:r>
              <a:rPr lang="en-US" sz="1200" dirty="0" smtClean="0">
                <a:latin typeface="Tahoma" pitchFamily="34" charset="0"/>
                <a:cs typeface="Tahoma" pitchFamily="34" charset="0"/>
              </a:rPr>
              <a:t>4 </a:t>
            </a:r>
            <a:r>
              <a:rPr lang="ru-RU" sz="1200" dirty="0" smtClean="0">
                <a:latin typeface="Tahoma" pitchFamily="34" charset="0"/>
                <a:cs typeface="Tahoma" pitchFamily="34" charset="0"/>
              </a:rPr>
              <a:t>месяца</a:t>
            </a:r>
            <a:endParaRPr lang="en-US" sz="1200" dirty="0" smtClean="0">
              <a:latin typeface="Tahoma" pitchFamily="34" charset="0"/>
              <a:cs typeface="Tahoma" pitchFamily="34" charset="0"/>
            </a:endParaRPr>
          </a:p>
          <a:p>
            <a:pPr algn="ctr"/>
            <a:r>
              <a:rPr lang="ru-RU" sz="1200" dirty="0" smtClean="0">
                <a:latin typeface="Tahoma" pitchFamily="34" charset="0"/>
                <a:cs typeface="Tahoma" pitchFamily="34" charset="0"/>
              </a:rPr>
              <a:t>Ангио </a:t>
            </a:r>
            <a:r>
              <a:rPr lang="en-US" sz="1200" dirty="0" smtClean="0">
                <a:latin typeface="Tahoma" pitchFamily="34" charset="0"/>
                <a:cs typeface="Tahoma" pitchFamily="34" charset="0"/>
              </a:rPr>
              <a:t> &amp; </a:t>
            </a:r>
            <a:r>
              <a:rPr lang="ru-RU" sz="1200" dirty="0" smtClean="0">
                <a:latin typeface="Tahoma" pitchFamily="34" charset="0"/>
                <a:cs typeface="Tahoma" pitchFamily="34" charset="0"/>
              </a:rPr>
              <a:t>ОКТ</a:t>
            </a:r>
            <a:endParaRPr lang="en-US" sz="1200" dirty="0" smtClean="0">
              <a:latin typeface="Tahoma" pitchFamily="34" charset="0"/>
              <a:cs typeface="Tahoma" pitchFamily="34" charset="0"/>
            </a:endParaRPr>
          </a:p>
          <a:p>
            <a:pPr algn="ctr"/>
            <a:r>
              <a:rPr lang="en-US" sz="1200" dirty="0" smtClean="0">
                <a:latin typeface="Tahoma" pitchFamily="34" charset="0"/>
                <a:cs typeface="Tahoma" pitchFamily="34" charset="0"/>
              </a:rPr>
              <a:t>N=30</a:t>
            </a:r>
            <a:endParaRPr lang="en-US" sz="1200" dirty="0">
              <a:latin typeface="Tahoma" pitchFamily="34" charset="0"/>
              <a:cs typeface="Tahoma" pitchFamily="34" charset="0"/>
            </a:endParaRPr>
          </a:p>
        </p:txBody>
      </p:sp>
      <p:cxnSp>
        <p:nvCxnSpPr>
          <p:cNvPr id="45" name="Connecteur en angle 23"/>
          <p:cNvCxnSpPr>
            <a:cxnSpLocks noChangeShapeType="1"/>
            <a:stCxn id="6" idx="2"/>
            <a:endCxn id="44" idx="0"/>
          </p:cNvCxnSpPr>
          <p:nvPr/>
        </p:nvCxnSpPr>
        <p:spPr bwMode="auto">
          <a:xfrm rot="5400000">
            <a:off x="4937290" y="2530685"/>
            <a:ext cx="406618" cy="700840"/>
          </a:xfrm>
          <a:prstGeom prst="bentConnector3">
            <a:avLst>
              <a:gd name="adj1" fmla="val 50000"/>
            </a:avLst>
          </a:prstGeom>
          <a:noFill/>
          <a:ln w="28575" algn="ctr">
            <a:solidFill>
              <a:srgbClr val="005082"/>
            </a:solidFill>
            <a:round/>
            <a:headEnd/>
            <a:tailEnd type="arrow" w="med" len="med"/>
          </a:ln>
        </p:spPr>
      </p:cxnSp>
      <p:cxnSp>
        <p:nvCxnSpPr>
          <p:cNvPr id="46" name="Connecteur en angle 32"/>
          <p:cNvCxnSpPr>
            <a:cxnSpLocks noChangeShapeType="1"/>
            <a:stCxn id="6" idx="2"/>
            <a:endCxn id="47" idx="0"/>
          </p:cNvCxnSpPr>
          <p:nvPr/>
        </p:nvCxnSpPr>
        <p:spPr bwMode="auto">
          <a:xfrm rot="16200000" flipH="1">
            <a:off x="5570771" y="2598043"/>
            <a:ext cx="400517" cy="560021"/>
          </a:xfrm>
          <a:prstGeom prst="bentConnector3">
            <a:avLst>
              <a:gd name="adj1" fmla="val 50000"/>
            </a:avLst>
          </a:prstGeom>
          <a:noFill/>
          <a:ln w="28575" algn="ctr">
            <a:solidFill>
              <a:srgbClr val="005082"/>
            </a:solidFill>
            <a:round/>
            <a:headEnd/>
            <a:tailEnd type="arrow" w="med" len="med"/>
          </a:ln>
        </p:spPr>
      </p:cxnSp>
      <p:sp>
        <p:nvSpPr>
          <p:cNvPr id="47" name="Text Box 18"/>
          <p:cNvSpPr txBox="1">
            <a:spLocks noChangeArrowheads="1"/>
          </p:cNvSpPr>
          <p:nvPr/>
        </p:nvSpPr>
        <p:spPr bwMode="auto">
          <a:xfrm>
            <a:off x="5467084" y="3078313"/>
            <a:ext cx="1167911" cy="646331"/>
          </a:xfrm>
          <a:prstGeom prst="rect">
            <a:avLst/>
          </a:prstGeom>
          <a:noFill/>
          <a:ln w="19050">
            <a:solidFill>
              <a:schemeClr val="accent1"/>
            </a:solidFill>
            <a:miter lim="800000"/>
            <a:headEnd/>
            <a:tailEnd/>
          </a:ln>
        </p:spPr>
        <p:txBody>
          <a:bodyPr wrap="square">
            <a:spAutoFit/>
          </a:bodyPr>
          <a:lstStyle/>
          <a:p>
            <a:pPr algn="ctr"/>
            <a:r>
              <a:rPr lang="ru-RU" sz="1200" dirty="0" smtClean="0">
                <a:latin typeface="Tahoma" pitchFamily="34" charset="0"/>
                <a:cs typeface="Tahoma" pitchFamily="34" charset="0"/>
              </a:rPr>
              <a:t>9</a:t>
            </a:r>
            <a:r>
              <a:rPr lang="en-US" sz="1200" dirty="0" smtClean="0">
                <a:latin typeface="Tahoma" pitchFamily="34" charset="0"/>
                <a:cs typeface="Tahoma" pitchFamily="34" charset="0"/>
              </a:rPr>
              <a:t> </a:t>
            </a:r>
            <a:r>
              <a:rPr lang="ru-RU" sz="1200" dirty="0" smtClean="0">
                <a:latin typeface="Tahoma" pitchFamily="34" charset="0"/>
                <a:cs typeface="Tahoma" pitchFamily="34" charset="0"/>
              </a:rPr>
              <a:t>месяцев</a:t>
            </a:r>
            <a:endParaRPr lang="en-US" sz="1200" dirty="0">
              <a:latin typeface="Tahoma" pitchFamily="34" charset="0"/>
              <a:cs typeface="Tahoma" pitchFamily="34" charset="0"/>
            </a:endParaRPr>
          </a:p>
          <a:p>
            <a:pPr algn="ctr"/>
            <a:r>
              <a:rPr lang="ru-RU" sz="1200" dirty="0">
                <a:latin typeface="Tahoma" pitchFamily="34" charset="0"/>
                <a:cs typeface="Tahoma" pitchFamily="34" charset="0"/>
              </a:rPr>
              <a:t>Ангио </a:t>
            </a:r>
            <a:r>
              <a:rPr lang="en-US" sz="1200" dirty="0">
                <a:latin typeface="Tahoma" pitchFamily="34" charset="0"/>
                <a:cs typeface="Tahoma" pitchFamily="34" charset="0"/>
              </a:rPr>
              <a:t> &amp; </a:t>
            </a:r>
            <a:r>
              <a:rPr lang="ru-RU" sz="1200" dirty="0">
                <a:latin typeface="Tahoma" pitchFamily="34" charset="0"/>
                <a:cs typeface="Tahoma" pitchFamily="34" charset="0"/>
              </a:rPr>
              <a:t>ОКТ</a:t>
            </a:r>
            <a:endParaRPr lang="en-US" sz="1200" dirty="0">
              <a:latin typeface="Tahoma" pitchFamily="34" charset="0"/>
              <a:cs typeface="Tahoma" pitchFamily="34" charset="0"/>
            </a:endParaRPr>
          </a:p>
          <a:p>
            <a:pPr algn="ctr"/>
            <a:r>
              <a:rPr lang="en-US" sz="1200" dirty="0" smtClean="0">
                <a:latin typeface="Tahoma" pitchFamily="34" charset="0"/>
                <a:cs typeface="Tahoma" pitchFamily="34" charset="0"/>
              </a:rPr>
              <a:t>N=60</a:t>
            </a:r>
            <a:endParaRPr lang="en-US" sz="1200" dirty="0">
              <a:latin typeface="Tahoma" pitchFamily="34" charset="0"/>
              <a:cs typeface="Tahoma" pitchFamily="34" charset="0"/>
            </a:endParaRPr>
          </a:p>
        </p:txBody>
      </p:sp>
      <p:pic>
        <p:nvPicPr>
          <p:cNvPr id="68" name="Espace réservé du contenu 11" descr="img001_image_160_of_269 - Copy.jpg"/>
          <p:cNvPicPr>
            <a:picLocks noGrp="1" noChangeAspect="1"/>
          </p:cNvPicPr>
          <p:nvPr/>
        </p:nvPicPr>
        <p:blipFill>
          <a:blip r:embed="rId3" cstate="print">
            <a:extLst>
              <a:ext uri="{28A0092B-C50C-407E-A947-70E740481C1C}">
                <a14:useLocalDpi xmlns:a14="http://schemas.microsoft.com/office/drawing/2010/main" xmlns="" val="0"/>
              </a:ext>
            </a:extLst>
          </a:blip>
          <a:srcRect l="7388" t="17374" r="26640" b="13657"/>
          <a:stretch>
            <a:fillRect/>
          </a:stretch>
        </p:blipFill>
        <p:spPr bwMode="auto">
          <a:xfrm>
            <a:off x="216024" y="4055302"/>
            <a:ext cx="1286275" cy="12516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9" name="Espace réservé du contenu 13" descr="image.png"/>
          <p:cNvPicPr>
            <a:picLocks noGrp="1"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43482" y="4055302"/>
            <a:ext cx="1294076" cy="12674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0" name="ZoneTexte 14"/>
          <p:cNvSpPr txBox="1">
            <a:spLocks noChangeArrowheads="1"/>
          </p:cNvSpPr>
          <p:nvPr/>
        </p:nvSpPr>
        <p:spPr bwMode="auto">
          <a:xfrm>
            <a:off x="161937" y="5322798"/>
            <a:ext cx="1394448"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ヒラギノ角ゴ Pro W3"/>
                <a:cs typeface="ヒラギノ角ゴ Pro W3"/>
              </a:defRPr>
            </a:lvl1pPr>
            <a:lvl2pPr marL="742950" indent="-285750">
              <a:defRPr>
                <a:solidFill>
                  <a:schemeClr val="tx1"/>
                </a:solidFill>
                <a:latin typeface="Calibri" panose="020F0502020204030204" pitchFamily="34" charset="0"/>
                <a:ea typeface="ヒラギノ角ゴ Pro W3"/>
                <a:cs typeface="ヒラギノ角ゴ Pro W3"/>
              </a:defRPr>
            </a:lvl2pPr>
            <a:lvl3pPr marL="1143000" indent="-228600">
              <a:defRPr>
                <a:solidFill>
                  <a:schemeClr val="tx1"/>
                </a:solidFill>
                <a:latin typeface="Calibri" panose="020F0502020204030204" pitchFamily="34" charset="0"/>
                <a:ea typeface="ヒラギノ角ゴ Pro W3"/>
                <a:cs typeface="ヒラギノ角ゴ Pro W3"/>
              </a:defRPr>
            </a:lvl3pPr>
            <a:lvl4pPr marL="1600200" indent="-228600">
              <a:defRPr>
                <a:solidFill>
                  <a:schemeClr val="tx1"/>
                </a:solidFill>
                <a:latin typeface="Calibri" panose="020F0502020204030204" pitchFamily="34" charset="0"/>
                <a:ea typeface="ヒラギノ角ゴ Pro W3"/>
                <a:cs typeface="ヒラギノ角ゴ Pro W3"/>
              </a:defRPr>
            </a:lvl4pPr>
            <a:lvl5pPr marL="2057400" indent="-228600">
              <a:defRPr>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pPr defTabSz="914400" eaLnBrk="1" hangingPunct="1"/>
            <a:r>
              <a:rPr lang="en-US" altLang="en-US" sz="1100" dirty="0">
                <a:latin typeface="Arial" panose="020B0604020202020204" pitchFamily="34" charset="0"/>
              </a:rPr>
              <a:t>Medtronic Resolute</a:t>
            </a:r>
            <a:endParaRPr lang="fr-FR" altLang="en-US" sz="1100" dirty="0">
              <a:latin typeface="Arial" panose="020B0604020202020204" pitchFamily="34" charset="0"/>
            </a:endParaRPr>
          </a:p>
        </p:txBody>
      </p:sp>
      <p:sp>
        <p:nvSpPr>
          <p:cNvPr id="72" name="ZoneTexte 14"/>
          <p:cNvSpPr txBox="1">
            <a:spLocks noChangeArrowheads="1"/>
          </p:cNvSpPr>
          <p:nvPr/>
        </p:nvSpPr>
        <p:spPr bwMode="auto">
          <a:xfrm>
            <a:off x="1556385" y="5306953"/>
            <a:ext cx="1595012"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ヒラギノ角ゴ Pro W3"/>
                <a:cs typeface="ヒラギノ角ゴ Pro W3"/>
              </a:defRPr>
            </a:lvl1pPr>
            <a:lvl2pPr marL="742950" indent="-285750">
              <a:defRPr>
                <a:solidFill>
                  <a:schemeClr val="tx1"/>
                </a:solidFill>
                <a:latin typeface="Calibri" panose="020F0502020204030204" pitchFamily="34" charset="0"/>
                <a:ea typeface="ヒラギノ角ゴ Pro W3"/>
                <a:cs typeface="ヒラギノ角ゴ Pro W3"/>
              </a:defRPr>
            </a:lvl2pPr>
            <a:lvl3pPr marL="1143000" indent="-228600">
              <a:defRPr>
                <a:solidFill>
                  <a:schemeClr val="tx1"/>
                </a:solidFill>
                <a:latin typeface="Calibri" panose="020F0502020204030204" pitchFamily="34" charset="0"/>
                <a:ea typeface="ヒラギノ角ゴ Pro W3"/>
                <a:cs typeface="ヒラギノ角ゴ Pro W3"/>
              </a:defRPr>
            </a:lvl3pPr>
            <a:lvl4pPr marL="1600200" indent="-228600">
              <a:defRPr>
                <a:solidFill>
                  <a:schemeClr val="tx1"/>
                </a:solidFill>
                <a:latin typeface="Calibri" panose="020F0502020204030204" pitchFamily="34" charset="0"/>
                <a:ea typeface="ヒラギノ角ゴ Pro W3"/>
                <a:cs typeface="ヒラギノ角ゴ Pro W3"/>
              </a:defRPr>
            </a:lvl4pPr>
            <a:lvl5pPr marL="2057400" indent="-228600">
              <a:defRPr>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pPr defTabSz="914400" eaLnBrk="1" hangingPunct="1"/>
            <a:r>
              <a:rPr lang="en-US" altLang="en-US" sz="1100" dirty="0" smtClean="0">
                <a:latin typeface="Arial" panose="020B0604020202020204" pitchFamily="34" charset="0"/>
              </a:rPr>
              <a:t>STENTYS </a:t>
            </a:r>
            <a:r>
              <a:rPr lang="en-US" altLang="en-US" sz="1100" dirty="0" err="1" smtClean="0">
                <a:latin typeface="Arial" panose="020B0604020202020204" pitchFamily="34" charset="0"/>
              </a:rPr>
              <a:t>Sirolimus</a:t>
            </a:r>
            <a:endParaRPr lang="fr-FR" altLang="en-US" sz="1100" dirty="0">
              <a:latin typeface="Arial" panose="020B0604020202020204" pitchFamily="34" charset="0"/>
            </a:endParaRPr>
          </a:p>
        </p:txBody>
      </p:sp>
      <p:pic>
        <p:nvPicPr>
          <p:cNvPr id="24" name="Picture 23"/>
          <p:cNvPicPr>
            <a:picLocks noChangeAspect="1"/>
          </p:cNvPicPr>
          <p:nvPr/>
        </p:nvPicPr>
        <p:blipFill>
          <a:blip r:embed="rId5"/>
          <a:stretch>
            <a:fillRect/>
          </a:stretch>
        </p:blipFill>
        <p:spPr>
          <a:xfrm>
            <a:off x="3204055" y="4024750"/>
            <a:ext cx="2263029" cy="2596096"/>
          </a:xfrm>
          <a:prstGeom prst="rect">
            <a:avLst/>
          </a:prstGeom>
        </p:spPr>
      </p:pic>
      <p:pic>
        <p:nvPicPr>
          <p:cNvPr id="25" name="Picture 24"/>
          <p:cNvPicPr>
            <a:picLocks noChangeAspect="1"/>
          </p:cNvPicPr>
          <p:nvPr/>
        </p:nvPicPr>
        <p:blipFill>
          <a:blip r:embed="rId6"/>
          <a:stretch>
            <a:fillRect/>
          </a:stretch>
        </p:blipFill>
        <p:spPr>
          <a:xfrm>
            <a:off x="5519742" y="4040007"/>
            <a:ext cx="3275305" cy="2533891"/>
          </a:xfrm>
          <a:prstGeom prst="rect">
            <a:avLst/>
          </a:prstGeom>
        </p:spPr>
      </p:pic>
      <p:sp>
        <p:nvSpPr>
          <p:cNvPr id="23" name="TextBox 22">
            <a:hlinkClick r:id="rId7" action="ppaction://hlinkpres?slideindex=1&amp;slidetitle="/>
          </p:cNvPr>
          <p:cNvSpPr txBox="1"/>
          <p:nvPr/>
        </p:nvSpPr>
        <p:spPr>
          <a:xfrm>
            <a:off x="7290827" y="206722"/>
            <a:ext cx="1711506" cy="430887"/>
          </a:xfrm>
          <a:prstGeom prst="rect">
            <a:avLst/>
          </a:prstGeom>
          <a:noFill/>
        </p:spPr>
        <p:txBody>
          <a:bodyPr wrap="square" rtlCol="0">
            <a:spAutoFit/>
          </a:bodyPr>
          <a:lstStyle/>
          <a:p>
            <a:pPr algn="ctr"/>
            <a:r>
              <a:rPr lang="en-US" sz="1100" u="sng" dirty="0" smtClean="0">
                <a:solidFill>
                  <a:srgbClr val="2D59A9"/>
                </a:solidFill>
                <a:hlinkClick r:id="rId8" action="ppaction://hlinkpres?slideindex=1&amp;slidetitle="/>
              </a:rPr>
              <a:t>APPO IV Final PCR 2014</a:t>
            </a:r>
            <a:endParaRPr lang="en-US" sz="1100" u="sng" dirty="0">
              <a:solidFill>
                <a:srgbClr val="2D59A9"/>
              </a:solidFill>
            </a:endParaRPr>
          </a:p>
        </p:txBody>
      </p:sp>
    </p:spTree>
    <p:custDataLst>
      <p:tags r:id="rId1"/>
    </p:custDataLst>
    <p:extLst>
      <p:ext uri="{BB962C8B-B14F-4D97-AF65-F5344CB8AC3E}">
        <p14:creationId xmlns:p14="http://schemas.microsoft.com/office/powerpoint/2010/main" xmlns="" val="9005717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590" y="566057"/>
            <a:ext cx="8248954" cy="5360609"/>
          </a:xfrm>
        </p:spPr>
        <p:txBody>
          <a:bodyPr/>
          <a:lstStyle/>
          <a:p>
            <a:r>
              <a:rPr lang="ru-RU" sz="1400" b="0" dirty="0" smtClean="0">
                <a:solidFill>
                  <a:schemeClr val="tx1">
                    <a:lumMod val="50000"/>
                  </a:schemeClr>
                </a:solidFill>
              </a:rPr>
              <a:t/>
            </a:r>
            <a:br>
              <a:rPr lang="ru-RU" sz="1400" b="0" dirty="0" smtClean="0">
                <a:solidFill>
                  <a:schemeClr val="tx1">
                    <a:lumMod val="50000"/>
                  </a:schemeClr>
                </a:solidFill>
              </a:rPr>
            </a:br>
            <a:r>
              <a:rPr lang="ru-RU" sz="1400" b="0" dirty="0">
                <a:solidFill>
                  <a:schemeClr val="tx1">
                    <a:lumMod val="50000"/>
                  </a:schemeClr>
                </a:solidFill>
              </a:rPr>
              <a:t/>
            </a:r>
            <a:br>
              <a:rPr lang="ru-RU" sz="1400" b="0" dirty="0">
                <a:solidFill>
                  <a:schemeClr val="tx1">
                    <a:lumMod val="50000"/>
                  </a:schemeClr>
                </a:solidFill>
              </a:rPr>
            </a:br>
            <a:r>
              <a:rPr lang="ru-RU" sz="1400" b="0" dirty="0">
                <a:solidFill>
                  <a:schemeClr val="tx1">
                    <a:lumMod val="50000"/>
                  </a:schemeClr>
                </a:solidFill>
              </a:rPr>
              <a:t/>
            </a:r>
            <a:br>
              <a:rPr lang="ru-RU" sz="1400" b="0" dirty="0">
                <a:solidFill>
                  <a:schemeClr val="tx1">
                    <a:lumMod val="50000"/>
                  </a:schemeClr>
                </a:solidFill>
              </a:rPr>
            </a:br>
            <a:r>
              <a:rPr lang="ru-RU" sz="2400" b="0" dirty="0" smtClean="0">
                <a:solidFill>
                  <a:schemeClr val="tx1">
                    <a:lumMod val="50000"/>
                  </a:schemeClr>
                </a:solidFill>
                <a:latin typeface="+mn-lt"/>
              </a:rPr>
              <a:t>С дополнительной информацией о </a:t>
            </a:r>
            <a:r>
              <a:rPr lang="ru-RU" sz="2400" b="0" dirty="0" err="1" smtClean="0">
                <a:solidFill>
                  <a:schemeClr val="tx1">
                    <a:lumMod val="50000"/>
                  </a:schemeClr>
                </a:solidFill>
                <a:latin typeface="+mn-lt"/>
              </a:rPr>
              <a:t>стентах</a:t>
            </a:r>
            <a:r>
              <a:rPr lang="ru-RU" sz="2400" b="0" dirty="0" smtClean="0">
                <a:solidFill>
                  <a:schemeClr val="tx1">
                    <a:lumMod val="50000"/>
                  </a:schemeClr>
                </a:solidFill>
                <a:latin typeface="+mn-lt"/>
              </a:rPr>
              <a:t> </a:t>
            </a:r>
            <a:r>
              <a:rPr lang="en-US" sz="2400" dirty="0" smtClean="0">
                <a:latin typeface="+mn-lt"/>
              </a:rPr>
              <a:t>X</a:t>
            </a:r>
            <a:r>
              <a:rPr lang="ru-RU" sz="2400" dirty="0" smtClean="0">
                <a:latin typeface="+mn-lt"/>
              </a:rPr>
              <a:t>-</a:t>
            </a:r>
            <a:r>
              <a:rPr lang="en-US" sz="2400" dirty="0" smtClean="0">
                <a:latin typeface="+mn-lt"/>
              </a:rPr>
              <a:t>position </a:t>
            </a:r>
            <a:r>
              <a:rPr lang="ru-RU" sz="2400" dirty="0">
                <a:latin typeface="+mn-lt"/>
              </a:rPr>
              <a:t>(</a:t>
            </a:r>
            <a:r>
              <a:rPr lang="en-US" sz="2400" dirty="0">
                <a:latin typeface="+mn-lt"/>
              </a:rPr>
              <a:t>BMS) </a:t>
            </a:r>
            <a:r>
              <a:rPr lang="ru-RU" sz="2400" dirty="0">
                <a:latin typeface="+mn-lt"/>
              </a:rPr>
              <a:t>и </a:t>
            </a:r>
            <a:r>
              <a:rPr lang="en-US" sz="2400" dirty="0" smtClean="0">
                <a:latin typeface="+mn-lt"/>
              </a:rPr>
              <a:t>X</a:t>
            </a:r>
            <a:r>
              <a:rPr lang="ru-RU" sz="2400" dirty="0" smtClean="0">
                <a:latin typeface="+mn-lt"/>
              </a:rPr>
              <a:t>-</a:t>
            </a:r>
            <a:r>
              <a:rPr lang="en-US" sz="2400" dirty="0" smtClean="0">
                <a:latin typeface="+mn-lt"/>
              </a:rPr>
              <a:t>position </a:t>
            </a:r>
            <a:r>
              <a:rPr lang="en-US" sz="2400" dirty="0">
                <a:latin typeface="+mn-lt"/>
              </a:rPr>
              <a:t>S </a:t>
            </a:r>
            <a:r>
              <a:rPr lang="ru-RU" sz="2400" dirty="0">
                <a:latin typeface="+mn-lt"/>
              </a:rPr>
              <a:t>(</a:t>
            </a:r>
            <a:r>
              <a:rPr lang="en-US" sz="2400" dirty="0">
                <a:latin typeface="+mn-lt"/>
              </a:rPr>
              <a:t>DES</a:t>
            </a:r>
            <a:r>
              <a:rPr lang="en-US" sz="2400" dirty="0" smtClean="0">
                <a:latin typeface="+mn-lt"/>
              </a:rPr>
              <a:t>) </a:t>
            </a:r>
            <a:r>
              <a:rPr lang="ru-RU" sz="2400" dirty="0" smtClean="0">
                <a:latin typeface="+mn-lt"/>
              </a:rPr>
              <a:t> </a:t>
            </a:r>
            <a:r>
              <a:rPr lang="ru-RU" sz="2400" b="0" dirty="0" smtClean="0">
                <a:solidFill>
                  <a:schemeClr val="tx1">
                    <a:lumMod val="50000"/>
                  </a:schemeClr>
                </a:solidFill>
                <a:latin typeface="+mn-lt"/>
              </a:rPr>
              <a:t>можно   ознакомиться  в открытом доступе</a:t>
            </a:r>
            <a:br>
              <a:rPr lang="ru-RU" sz="2400" b="0" dirty="0" smtClean="0">
                <a:solidFill>
                  <a:schemeClr val="tx1">
                    <a:lumMod val="50000"/>
                  </a:schemeClr>
                </a:solidFill>
                <a:latin typeface="+mn-lt"/>
              </a:rPr>
            </a:br>
            <a:r>
              <a:rPr lang="ru-RU" sz="2400" b="0" dirty="0">
                <a:solidFill>
                  <a:schemeClr val="tx1">
                    <a:lumMod val="50000"/>
                  </a:schemeClr>
                </a:solidFill>
                <a:latin typeface="+mn-lt"/>
              </a:rPr>
              <a:t/>
            </a:r>
            <a:br>
              <a:rPr lang="ru-RU" sz="2400" b="0" dirty="0">
                <a:solidFill>
                  <a:schemeClr val="tx1">
                    <a:lumMod val="50000"/>
                  </a:schemeClr>
                </a:solidFill>
                <a:latin typeface="+mn-lt"/>
              </a:rPr>
            </a:br>
            <a:r>
              <a:rPr lang="en-US" sz="2400" b="0" dirty="0" smtClean="0">
                <a:solidFill>
                  <a:schemeClr val="tx1">
                    <a:lumMod val="50000"/>
                  </a:schemeClr>
                </a:solidFill>
                <a:latin typeface="+mn-lt"/>
                <a:hlinkClick r:id="rId2"/>
              </a:rPr>
              <a:t>www.stentys.com</a:t>
            </a:r>
            <a:r>
              <a:rPr lang="en-US" sz="2400" b="0" dirty="0" smtClean="0">
                <a:solidFill>
                  <a:schemeClr val="tx1">
                    <a:lumMod val="50000"/>
                  </a:schemeClr>
                </a:solidFill>
                <a:latin typeface="+mn-lt"/>
              </a:rPr>
              <a:t> – </a:t>
            </a:r>
            <a:r>
              <a:rPr lang="ru-RU" sz="2400" b="0" dirty="0" smtClean="0">
                <a:solidFill>
                  <a:schemeClr val="tx1">
                    <a:lumMod val="50000"/>
                  </a:schemeClr>
                </a:solidFill>
                <a:latin typeface="+mn-lt"/>
              </a:rPr>
              <a:t>сайт производителя;</a:t>
            </a:r>
            <a:br>
              <a:rPr lang="ru-RU" sz="2400" b="0" dirty="0" smtClean="0">
                <a:solidFill>
                  <a:schemeClr val="tx1">
                    <a:lumMod val="50000"/>
                  </a:schemeClr>
                </a:solidFill>
                <a:latin typeface="+mn-lt"/>
              </a:rPr>
            </a:br>
            <a:r>
              <a:rPr lang="en-US" sz="2400" b="0" dirty="0" smtClean="0">
                <a:solidFill>
                  <a:schemeClr val="tx1">
                    <a:lumMod val="50000"/>
                  </a:schemeClr>
                </a:solidFill>
                <a:latin typeface="+mn-lt"/>
                <a:hlinkClick r:id="rId3"/>
              </a:rPr>
              <a:t>www.assomedica.by</a:t>
            </a:r>
            <a:r>
              <a:rPr lang="en-US" sz="2400" b="0" dirty="0" smtClean="0">
                <a:solidFill>
                  <a:schemeClr val="tx1">
                    <a:lumMod val="50000"/>
                  </a:schemeClr>
                </a:solidFill>
                <a:latin typeface="+mn-lt"/>
              </a:rPr>
              <a:t> – </a:t>
            </a:r>
            <a:r>
              <a:rPr lang="ru-RU" sz="2400" b="0" dirty="0" smtClean="0">
                <a:solidFill>
                  <a:schemeClr val="tx1">
                    <a:lumMod val="50000"/>
                  </a:schemeClr>
                </a:solidFill>
                <a:latin typeface="+mn-lt"/>
              </a:rPr>
              <a:t>сайт дистрибьютора по СНГ;</a:t>
            </a:r>
            <a:br>
              <a:rPr lang="ru-RU" sz="2400" b="0" dirty="0" smtClean="0">
                <a:solidFill>
                  <a:schemeClr val="tx1">
                    <a:lumMod val="50000"/>
                  </a:schemeClr>
                </a:solidFill>
                <a:latin typeface="+mn-lt"/>
              </a:rPr>
            </a:br>
            <a:r>
              <a:rPr lang="en-US" sz="2400" b="0" dirty="0" smtClean="0">
                <a:solidFill>
                  <a:schemeClr val="tx1">
                    <a:lumMod val="50000"/>
                  </a:schemeClr>
                </a:solidFill>
                <a:latin typeface="+mn-lt"/>
                <a:hlinkClick r:id="rId4"/>
              </a:rPr>
              <a:t>www.youtube.com</a:t>
            </a:r>
            <a:r>
              <a:rPr lang="en-US" sz="2400" b="0" dirty="0" smtClean="0">
                <a:solidFill>
                  <a:schemeClr val="tx1">
                    <a:lumMod val="50000"/>
                  </a:schemeClr>
                </a:solidFill>
                <a:latin typeface="+mn-lt"/>
              </a:rPr>
              <a:t> - </a:t>
            </a:r>
            <a:r>
              <a:rPr lang="ru-RU" sz="2400" b="0" dirty="0" err="1" smtClean="0">
                <a:solidFill>
                  <a:schemeClr val="tx1">
                    <a:lumMod val="50000"/>
                  </a:schemeClr>
                </a:solidFill>
                <a:latin typeface="+mn-lt"/>
              </a:rPr>
              <a:t>видеохостинг</a:t>
            </a:r>
            <a:r>
              <a:rPr lang="ru-RU" sz="2400" b="0" dirty="0" smtClean="0">
                <a:solidFill>
                  <a:schemeClr val="tx1">
                    <a:lumMod val="50000"/>
                  </a:schemeClr>
                </a:solidFill>
                <a:latin typeface="+mn-lt"/>
              </a:rPr>
              <a:t/>
            </a:r>
            <a:br>
              <a:rPr lang="ru-RU" sz="2400" b="0" dirty="0" smtClean="0">
                <a:solidFill>
                  <a:schemeClr val="tx1">
                    <a:lumMod val="50000"/>
                  </a:schemeClr>
                </a:solidFill>
                <a:latin typeface="+mn-lt"/>
              </a:rPr>
            </a:br>
            <a:endParaRPr lang="fr-FR" sz="1600" b="0" dirty="0">
              <a:solidFill>
                <a:schemeClr val="tx1">
                  <a:lumMod val="50000"/>
                </a:schemeClr>
              </a:solidFill>
              <a:latin typeface="+mj-lt"/>
            </a:endParaRPr>
          </a:p>
        </p:txBody>
      </p:sp>
      <p:sp>
        <p:nvSpPr>
          <p:cNvPr id="5" name="Slide Number Placeholder 4"/>
          <p:cNvSpPr>
            <a:spLocks noGrp="1"/>
          </p:cNvSpPr>
          <p:nvPr>
            <p:ph type="sldNum" sz="quarter" idx="11"/>
          </p:nvPr>
        </p:nvSpPr>
        <p:spPr/>
        <p:txBody>
          <a:bodyPr/>
          <a:lstStyle/>
          <a:p>
            <a:pPr>
              <a:defRPr/>
            </a:pPr>
            <a:fld id="{CB850343-8971-D443-952F-BD1C465A9BEC}" type="slidenum">
              <a:rPr lang="fr-FR" smtClean="0"/>
              <a:pPr>
                <a:defRPr/>
              </a:pPr>
              <a:t>36</a:t>
            </a:fld>
            <a:endParaRPr lang="fr-FR" dirty="0"/>
          </a:p>
        </p:txBody>
      </p:sp>
    </p:spTree>
    <p:extLst>
      <p:ext uri="{BB962C8B-B14F-4D97-AF65-F5344CB8AC3E}">
        <p14:creationId xmlns:p14="http://schemas.microsoft.com/office/powerpoint/2010/main" xmlns="" val="1432630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425" y="2771216"/>
            <a:ext cx="8680361" cy="1602218"/>
          </a:xfrm>
        </p:spPr>
        <p:txBody>
          <a:bodyPr>
            <a:noAutofit/>
          </a:bodyPr>
          <a:lstStyle/>
          <a:p>
            <a:r>
              <a:rPr lang="ru-RU" sz="2800" b="0" dirty="0" err="1" smtClean="0"/>
              <a:t>Самопозиционирующиеся</a:t>
            </a:r>
            <a:r>
              <a:rPr lang="ru-RU" sz="2800" b="0" dirty="0" smtClean="0"/>
              <a:t> ® коронарные </a:t>
            </a:r>
            <a:r>
              <a:rPr lang="ru-RU" sz="2800" b="0" dirty="0" err="1" smtClean="0"/>
              <a:t>стенты</a:t>
            </a:r>
            <a:r>
              <a:rPr lang="ru-RU" sz="2800" b="0" dirty="0" smtClean="0"/>
              <a:t>  </a:t>
            </a:r>
            <a:r>
              <a:rPr lang="en-US" sz="2800" b="0" dirty="0" smtClean="0"/>
              <a:t>X-Position </a:t>
            </a:r>
            <a:r>
              <a:rPr lang="ru-RU" sz="2800" b="0" dirty="0" smtClean="0"/>
              <a:t>и </a:t>
            </a:r>
            <a:r>
              <a:rPr lang="en-US" sz="2800" b="0" dirty="0" smtClean="0"/>
              <a:t>X-Position S </a:t>
            </a:r>
            <a:r>
              <a:rPr lang="ru-RU" sz="2800" b="0" dirty="0" smtClean="0"/>
              <a:t>будут зарегистрированы и разрешены для клинического применения в Российской Федерации в ноябре 2016 года.</a:t>
            </a:r>
            <a:endParaRPr lang="en-AU" sz="2800" b="0" dirty="0"/>
          </a:p>
        </p:txBody>
      </p:sp>
      <p:sp>
        <p:nvSpPr>
          <p:cNvPr id="4" name="Slide Number Placeholder 3"/>
          <p:cNvSpPr>
            <a:spLocks noGrp="1"/>
          </p:cNvSpPr>
          <p:nvPr>
            <p:ph type="sldNum" sz="quarter" idx="11"/>
          </p:nvPr>
        </p:nvSpPr>
        <p:spPr/>
        <p:txBody>
          <a:bodyPr/>
          <a:lstStyle/>
          <a:p>
            <a:pPr>
              <a:defRPr/>
            </a:pPr>
            <a:fld id="{B33ACB98-4179-C043-AB21-7B6EA227F24D}" type="slidenum">
              <a:rPr lang="fr-FR" smtClean="0"/>
              <a:pPr>
                <a:defRPr/>
              </a:pPr>
              <a:t>37</a:t>
            </a:fld>
            <a:endParaRPr lang="fr-FR" dirty="0"/>
          </a:p>
        </p:txBody>
      </p:sp>
      <p:sp>
        <p:nvSpPr>
          <p:cNvPr id="5" name="Subtitle 1"/>
          <p:cNvSpPr>
            <a:spLocks noGrp="1"/>
          </p:cNvSpPr>
          <p:nvPr>
            <p:ph type="subTitle" idx="1"/>
          </p:nvPr>
        </p:nvSpPr>
        <p:spPr>
          <a:xfrm>
            <a:off x="167425" y="4555678"/>
            <a:ext cx="6250838" cy="1460871"/>
          </a:xfrm>
        </p:spPr>
        <p:txBody>
          <a:bodyPr>
            <a:normAutofit/>
          </a:bodyPr>
          <a:lstStyle/>
          <a:p>
            <a:r>
              <a:rPr lang="ru-RU" dirty="0" smtClean="0"/>
              <a:t>ООО «</a:t>
            </a:r>
            <a:r>
              <a:rPr lang="ru-RU" dirty="0" err="1" smtClean="0"/>
              <a:t>Ассомедика</a:t>
            </a:r>
            <a:r>
              <a:rPr lang="ru-RU" dirty="0" smtClean="0"/>
              <a:t>»</a:t>
            </a:r>
          </a:p>
          <a:p>
            <a:r>
              <a:rPr lang="en-US" sz="1600" dirty="0" smtClean="0">
                <a:hlinkClick r:id="rId2"/>
              </a:rPr>
              <a:t>www.assomedica.by</a:t>
            </a:r>
            <a:endParaRPr lang="en-US" sz="1600" dirty="0" smtClean="0"/>
          </a:p>
          <a:p>
            <a:r>
              <a:rPr lang="ru-RU" sz="1600" dirty="0" smtClean="0"/>
              <a:t>Моб.: +375-29-683-62-38</a:t>
            </a:r>
            <a:endParaRPr lang="en-US" sz="1600" dirty="0" smtClean="0"/>
          </a:p>
          <a:p>
            <a:endParaRPr lang="en-US" dirty="0"/>
          </a:p>
        </p:txBody>
      </p:sp>
    </p:spTree>
    <p:extLst>
      <p:ext uri="{BB962C8B-B14F-4D97-AF65-F5344CB8AC3E}">
        <p14:creationId xmlns:p14="http://schemas.microsoft.com/office/powerpoint/2010/main" xmlns="" val="19292008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425" y="2573867"/>
            <a:ext cx="8680361" cy="807756"/>
          </a:xfrm>
        </p:spPr>
        <p:txBody>
          <a:bodyPr>
            <a:noAutofit/>
          </a:bodyPr>
          <a:lstStyle/>
          <a:p>
            <a:pPr algn="ctr"/>
            <a:r>
              <a:rPr lang="ru-RU" sz="3600" dirty="0" smtClean="0"/>
              <a:t>СПАСИБО!</a:t>
            </a:r>
            <a:endParaRPr lang="en-AU" sz="3600" dirty="0"/>
          </a:p>
        </p:txBody>
      </p:sp>
      <p:sp>
        <p:nvSpPr>
          <p:cNvPr id="4" name="Slide Number Placeholder 3"/>
          <p:cNvSpPr>
            <a:spLocks noGrp="1"/>
          </p:cNvSpPr>
          <p:nvPr>
            <p:ph type="sldNum" sz="quarter" idx="11"/>
          </p:nvPr>
        </p:nvSpPr>
        <p:spPr/>
        <p:txBody>
          <a:bodyPr/>
          <a:lstStyle/>
          <a:p>
            <a:pPr>
              <a:defRPr/>
            </a:pPr>
            <a:fld id="{B33ACB98-4179-C043-AB21-7B6EA227F24D}" type="slidenum">
              <a:rPr lang="fr-FR" smtClean="0"/>
              <a:pPr>
                <a:defRPr/>
              </a:pPr>
              <a:t>38</a:t>
            </a:fld>
            <a:endParaRPr lang="fr-FR" dirty="0"/>
          </a:p>
        </p:txBody>
      </p:sp>
      <p:sp>
        <p:nvSpPr>
          <p:cNvPr id="5" name="Subtitle 1"/>
          <p:cNvSpPr>
            <a:spLocks noGrp="1"/>
          </p:cNvSpPr>
          <p:nvPr>
            <p:ph type="subTitle" idx="1"/>
          </p:nvPr>
        </p:nvSpPr>
        <p:spPr>
          <a:xfrm>
            <a:off x="167425" y="4555678"/>
            <a:ext cx="6250838" cy="1460871"/>
          </a:xfrm>
        </p:spPr>
        <p:txBody>
          <a:bodyPr>
            <a:normAutofit/>
          </a:bodyPr>
          <a:lstStyle/>
          <a:p>
            <a:r>
              <a:rPr lang="ru-RU" dirty="0" smtClean="0"/>
              <a:t>ООО «</a:t>
            </a:r>
            <a:r>
              <a:rPr lang="ru-RU" dirty="0" err="1" smtClean="0"/>
              <a:t>Ассомедика</a:t>
            </a:r>
            <a:r>
              <a:rPr lang="ru-RU" dirty="0" smtClean="0"/>
              <a:t>»</a:t>
            </a:r>
          </a:p>
          <a:p>
            <a:r>
              <a:rPr lang="en-US" sz="1600" dirty="0" smtClean="0">
                <a:hlinkClick r:id="rId2"/>
              </a:rPr>
              <a:t>www.assomedica.by</a:t>
            </a:r>
            <a:endParaRPr lang="en-US" sz="1600" dirty="0" smtClean="0"/>
          </a:p>
          <a:p>
            <a:r>
              <a:rPr lang="ru-RU" sz="1600" dirty="0" smtClean="0"/>
              <a:t>Сергей </a:t>
            </a:r>
            <a:r>
              <a:rPr lang="ru-RU" sz="1600" dirty="0" err="1" smtClean="0"/>
              <a:t>Пузыня</a:t>
            </a:r>
            <a:r>
              <a:rPr lang="ru-RU" sz="1600" dirty="0" smtClean="0"/>
              <a:t> </a:t>
            </a:r>
          </a:p>
          <a:p>
            <a:r>
              <a:rPr lang="ru-RU" sz="1600" dirty="0" smtClean="0"/>
              <a:t>Моб.: +375-29-683-62-38</a:t>
            </a:r>
            <a:endParaRPr lang="en-US" sz="1600" dirty="0" smtClean="0"/>
          </a:p>
          <a:p>
            <a:endParaRPr lang="en-US" dirty="0"/>
          </a:p>
        </p:txBody>
      </p:sp>
    </p:spTree>
    <p:extLst>
      <p:ext uri="{BB962C8B-B14F-4D97-AF65-F5344CB8AC3E}">
        <p14:creationId xmlns:p14="http://schemas.microsoft.com/office/powerpoint/2010/main" xmlns="" val="2105054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94EBADE1-75E6-D349-98EC-B36708060BA6}" type="slidenum">
              <a:rPr lang="fr-FR" smtClean="0"/>
              <a:pPr>
                <a:defRPr/>
              </a:pPr>
              <a:t>4</a:t>
            </a:fld>
            <a:endParaRPr lang="fr-FR" dirty="0"/>
          </a:p>
        </p:txBody>
      </p:sp>
      <p:pic>
        <p:nvPicPr>
          <p:cNvPr id="3" name="Picture 2" descr="Cardiologist left.jpg"/>
          <p:cNvPicPr>
            <a:picLocks noChangeAspect="1"/>
          </p:cNvPicPr>
          <p:nvPr/>
        </p:nvPicPr>
        <p:blipFill>
          <a:blip r:embed="rId2" cstate="screen"/>
          <a:srcRect/>
          <a:stretch>
            <a:fillRect/>
          </a:stretch>
        </p:blipFill>
        <p:spPr>
          <a:xfrm>
            <a:off x="0" y="556591"/>
            <a:ext cx="9144000" cy="6301409"/>
          </a:xfrm>
          <a:prstGeom prst="rect">
            <a:avLst/>
          </a:prstGeom>
        </p:spPr>
      </p:pic>
    </p:spTree>
    <p:extLst>
      <p:ext uri="{BB962C8B-B14F-4D97-AF65-F5344CB8AC3E}">
        <p14:creationId xmlns:p14="http://schemas.microsoft.com/office/powerpoint/2010/main" xmlns="" val="3533610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3"/>
          <p:cNvSpPr txBox="1">
            <a:spLocks/>
          </p:cNvSpPr>
          <p:nvPr/>
        </p:nvSpPr>
        <p:spPr bwMode="auto">
          <a:xfrm>
            <a:off x="378372" y="289079"/>
            <a:ext cx="8460828" cy="9445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ru-RU" sz="3200" b="1" dirty="0" smtClean="0">
                <a:solidFill>
                  <a:srgbClr val="B51826"/>
                </a:solidFill>
                <a:latin typeface="Tahoma"/>
                <a:ea typeface="ＭＳ Ｐゴシック" pitchFamily="30" charset="-128"/>
                <a:cs typeface="ＭＳ Ｐゴシック" pitchFamily="30" charset="-128"/>
              </a:rPr>
              <a:t>Насколько это важно</a:t>
            </a:r>
            <a:r>
              <a:rPr lang="en-AU" sz="3200" b="1" dirty="0" smtClean="0">
                <a:solidFill>
                  <a:srgbClr val="B51826"/>
                </a:solidFill>
                <a:latin typeface="Tahoma"/>
                <a:ea typeface="ＭＳ Ｐゴシック" pitchFamily="30" charset="-128"/>
                <a:cs typeface="ＭＳ Ｐゴシック" pitchFamily="30" charset="-128"/>
              </a:rPr>
              <a:t>?</a:t>
            </a:r>
            <a:endParaRPr lang="fr-FR" sz="3200" b="1" dirty="0" smtClean="0">
              <a:solidFill>
                <a:srgbClr val="2D59A9"/>
              </a:solidFill>
              <a:latin typeface="Tahoma"/>
              <a:ea typeface="ＭＳ Ｐゴシック" pitchFamily="30" charset="-128"/>
              <a:cs typeface="ＭＳ Ｐゴシック" pitchFamily="30"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sz="3200" b="1" i="0" u="none" strike="noStrike" kern="1200" cap="none" spc="0" normalizeH="0" baseline="0" noProof="0" dirty="0" smtClean="0">
              <a:ln>
                <a:noFill/>
              </a:ln>
              <a:solidFill>
                <a:srgbClr val="B51826"/>
              </a:solidFill>
              <a:effectLst/>
              <a:uLnTx/>
              <a:uFillTx/>
              <a:latin typeface="Tahoma"/>
              <a:ea typeface="ＭＳ Ｐゴシック" pitchFamily="30" charset="-128"/>
              <a:cs typeface="ＭＳ Ｐゴシック" pitchFamily="30" charset="-128"/>
            </a:endParaRPr>
          </a:p>
        </p:txBody>
      </p:sp>
      <p:sp>
        <p:nvSpPr>
          <p:cNvPr id="6" name="Espace réservé du contenu 4"/>
          <p:cNvSpPr txBox="1">
            <a:spLocks/>
          </p:cNvSpPr>
          <p:nvPr/>
        </p:nvSpPr>
        <p:spPr bwMode="auto">
          <a:xfrm>
            <a:off x="457200" y="563772"/>
            <a:ext cx="8229600" cy="50985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742950" marR="0" lvl="1" indent="-285750" algn="l" defTabSz="457200" rtl="0" eaLnBrk="1" fontAlgn="base" latinLnBrk="0" hangingPunct="1">
              <a:lnSpc>
                <a:spcPct val="100000"/>
              </a:lnSpc>
              <a:spcBef>
                <a:spcPct val="20000"/>
              </a:spcBef>
              <a:spcAft>
                <a:spcPct val="0"/>
              </a:spcAft>
              <a:buClrTx/>
              <a:buSzTx/>
              <a:tabLst/>
              <a:defRPr/>
            </a:pPr>
            <a:endParaRPr kumimoji="0" lang="fr-FR" sz="2800" b="0" i="0" u="none" strike="noStrike" kern="1200" cap="none" spc="0" normalizeH="0" baseline="0" noProof="0" dirty="0" smtClean="0">
              <a:ln>
                <a:noFill/>
              </a:ln>
              <a:solidFill>
                <a:schemeClr val="tx1"/>
              </a:solidFill>
              <a:effectLst/>
              <a:uLnTx/>
              <a:uFillTx/>
              <a:latin typeface="Tahoma"/>
              <a:ea typeface="ＭＳ Ｐゴシック" pitchFamily="30" charset="-128"/>
              <a:cs typeface="+mn-cs"/>
            </a:endParaRPr>
          </a:p>
        </p:txBody>
      </p:sp>
      <p:grpSp>
        <p:nvGrpSpPr>
          <p:cNvPr id="2" name="Group 34"/>
          <p:cNvGrpSpPr/>
          <p:nvPr/>
        </p:nvGrpSpPr>
        <p:grpSpPr>
          <a:xfrm>
            <a:off x="328328" y="1445316"/>
            <a:ext cx="2861987" cy="3915717"/>
            <a:chOff x="480728" y="1445316"/>
            <a:chExt cx="2861987" cy="3915717"/>
          </a:xfrm>
        </p:grpSpPr>
        <p:pic>
          <p:nvPicPr>
            <p:cNvPr id="8" name="Picture 2" descr="ad3.jpg"/>
            <p:cNvPicPr>
              <a:picLocks noChangeAspect="1" noChangeArrowheads="1"/>
            </p:cNvPicPr>
            <p:nvPr/>
          </p:nvPicPr>
          <p:blipFill>
            <a:blip r:embed="rId2" cstate="screen"/>
            <a:srcRect/>
            <a:stretch>
              <a:fillRect/>
            </a:stretch>
          </p:blipFill>
          <p:spPr bwMode="auto">
            <a:xfrm>
              <a:off x="480728" y="1445316"/>
              <a:ext cx="2861987" cy="3915717"/>
            </a:xfrm>
            <a:prstGeom prst="rect">
              <a:avLst/>
            </a:prstGeom>
            <a:noFill/>
            <a:ln w="9525">
              <a:noFill/>
              <a:miter lim="800000"/>
              <a:headEnd/>
              <a:tailEnd/>
            </a:ln>
          </p:spPr>
        </p:pic>
        <p:sp>
          <p:nvSpPr>
            <p:cNvPr id="7" name="Right Arrow 6"/>
            <p:cNvSpPr/>
            <p:nvPr/>
          </p:nvSpPr>
          <p:spPr>
            <a:xfrm rot="2699956">
              <a:off x="862223" y="2756987"/>
              <a:ext cx="1124817" cy="49682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TextBox 10"/>
            <p:cNvSpPr txBox="1"/>
            <p:nvPr/>
          </p:nvSpPr>
          <p:spPr>
            <a:xfrm>
              <a:off x="506583" y="2108870"/>
              <a:ext cx="2092003" cy="461665"/>
            </a:xfrm>
            <a:prstGeom prst="rect">
              <a:avLst/>
            </a:prstGeom>
            <a:noFill/>
          </p:spPr>
          <p:txBody>
            <a:bodyPr wrap="square" rtlCol="0">
              <a:spAutoFit/>
            </a:bodyPr>
            <a:lstStyle/>
            <a:p>
              <a:r>
                <a:rPr lang="en-AU" sz="2400" b="1" dirty="0" smtClean="0">
                  <a:solidFill>
                    <a:schemeClr val="bg1"/>
                  </a:solidFill>
                </a:rPr>
                <a:t>3.0? 3.5?</a:t>
              </a:r>
              <a:endParaRPr lang="fr-FR" sz="2400" b="1" dirty="0">
                <a:solidFill>
                  <a:schemeClr val="bg1"/>
                </a:solidFill>
              </a:endParaRPr>
            </a:p>
          </p:txBody>
        </p:sp>
      </p:grpSp>
      <p:sp>
        <p:nvSpPr>
          <p:cNvPr id="12" name="Rectangle 11"/>
          <p:cNvSpPr/>
          <p:nvPr/>
        </p:nvSpPr>
        <p:spPr>
          <a:xfrm>
            <a:off x="4169055" y="1441957"/>
            <a:ext cx="1022888" cy="789978"/>
          </a:xfrm>
          <a:prstGeom prst="rect">
            <a:avLst/>
          </a:prstGeom>
          <a:ln w="28575"/>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400" b="1" dirty="0" smtClean="0">
                <a:latin typeface="Arial" pitchFamily="34" charset="0"/>
                <a:cs typeface="Arial" pitchFamily="34" charset="0"/>
              </a:rPr>
              <a:t>3.0</a:t>
            </a:r>
            <a:endParaRPr lang="fr-FR" sz="2400" b="1" dirty="0">
              <a:latin typeface="Arial" pitchFamily="34" charset="0"/>
              <a:cs typeface="Arial" pitchFamily="34" charset="0"/>
            </a:endParaRPr>
          </a:p>
        </p:txBody>
      </p:sp>
      <p:sp>
        <p:nvSpPr>
          <p:cNvPr id="13" name="Oval 12"/>
          <p:cNvSpPr/>
          <p:nvPr/>
        </p:nvSpPr>
        <p:spPr>
          <a:xfrm>
            <a:off x="3732478" y="2983909"/>
            <a:ext cx="1908664" cy="1035698"/>
          </a:xfrm>
          <a:prstGeom prst="ellipse">
            <a:avLst/>
          </a:prstGeom>
          <a:solidFill>
            <a:schemeClr val="accent1">
              <a:lumMod val="75000"/>
            </a:schemeClr>
          </a:solidFill>
          <a:ln w="28575"/>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ru-RU" sz="1600" b="1" dirty="0" err="1">
                <a:latin typeface="Arial" pitchFamily="34" charset="0"/>
                <a:cs typeface="Arial" pitchFamily="34" charset="0"/>
              </a:rPr>
              <a:t>М</a:t>
            </a:r>
            <a:r>
              <a:rPr lang="ru-RU" sz="1600" b="1" dirty="0" err="1" smtClean="0">
                <a:latin typeface="Arial" pitchFamily="34" charset="0"/>
                <a:cs typeface="Arial" pitchFamily="34" charset="0"/>
              </a:rPr>
              <a:t>алаппозиция</a:t>
            </a:r>
            <a:r>
              <a:rPr lang="en-AU" sz="1600" b="1" dirty="0" smtClean="0">
                <a:latin typeface="Arial" pitchFamily="34" charset="0"/>
                <a:cs typeface="Arial" pitchFamily="34" charset="0"/>
              </a:rPr>
              <a:t>,</a:t>
            </a:r>
          </a:p>
          <a:p>
            <a:pPr algn="ctr"/>
            <a:r>
              <a:rPr lang="ru-RU" sz="1600" b="1" dirty="0" err="1">
                <a:latin typeface="Arial" pitchFamily="34" charset="0"/>
                <a:cs typeface="Arial" pitchFamily="34" charset="0"/>
              </a:rPr>
              <a:t>Н</a:t>
            </a:r>
            <a:r>
              <a:rPr lang="ru-RU" sz="1600" b="1" dirty="0" err="1" smtClean="0">
                <a:latin typeface="Arial" pitchFamily="34" charset="0"/>
                <a:cs typeface="Arial" pitchFamily="34" charset="0"/>
              </a:rPr>
              <a:t>едораскрытие</a:t>
            </a:r>
            <a:endParaRPr lang="fr-FR" sz="1600" b="1" dirty="0">
              <a:latin typeface="Arial" pitchFamily="34" charset="0"/>
              <a:cs typeface="Arial" pitchFamily="34" charset="0"/>
            </a:endParaRPr>
          </a:p>
        </p:txBody>
      </p:sp>
      <p:sp>
        <p:nvSpPr>
          <p:cNvPr id="14" name="Explosion 1 13"/>
          <p:cNvSpPr/>
          <p:nvPr/>
        </p:nvSpPr>
        <p:spPr>
          <a:xfrm>
            <a:off x="2032692" y="4362832"/>
            <a:ext cx="1859797" cy="1604075"/>
          </a:xfrm>
          <a:prstGeom prst="irregularSeal1">
            <a:avLst/>
          </a:prstGeom>
          <a:solidFill>
            <a:schemeClr val="accent1">
              <a:lumMod val="20000"/>
              <a:lumOff val="80000"/>
            </a:schemeClr>
          </a:solidFill>
          <a:ln w="28575"/>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ru-RU" sz="1600" b="1" dirty="0">
                <a:solidFill>
                  <a:sysClr val="windowText" lastClr="000000"/>
                </a:solidFill>
                <a:latin typeface="Arial" pitchFamily="34" charset="0"/>
                <a:cs typeface="Arial" pitchFamily="34" charset="0"/>
              </a:rPr>
              <a:t>Т</a:t>
            </a:r>
            <a:r>
              <a:rPr lang="ru-RU" sz="1600" b="1" dirty="0" smtClean="0">
                <a:solidFill>
                  <a:sysClr val="windowText" lastClr="000000"/>
                </a:solidFill>
                <a:latin typeface="Arial" pitchFamily="34" charset="0"/>
                <a:cs typeface="Arial" pitchFamily="34" charset="0"/>
              </a:rPr>
              <a:t>ромбоз</a:t>
            </a:r>
            <a:endParaRPr lang="en-AU" sz="1600" b="1" dirty="0" smtClean="0">
              <a:solidFill>
                <a:sysClr val="windowText" lastClr="000000"/>
              </a:solidFill>
              <a:latin typeface="Arial" pitchFamily="34" charset="0"/>
              <a:cs typeface="Arial" pitchFamily="34" charset="0"/>
            </a:endParaRPr>
          </a:p>
          <a:p>
            <a:pPr algn="ctr"/>
            <a:r>
              <a:rPr lang="ru-RU" sz="1600" b="1" dirty="0" err="1" smtClean="0">
                <a:solidFill>
                  <a:sysClr val="windowText" lastClr="000000"/>
                </a:solidFill>
                <a:latin typeface="Arial" pitchFamily="34" charset="0"/>
                <a:cs typeface="Arial" pitchFamily="34" charset="0"/>
              </a:rPr>
              <a:t>стента</a:t>
            </a:r>
            <a:endParaRPr lang="fr-FR" sz="1600" b="1" dirty="0">
              <a:solidFill>
                <a:sysClr val="windowText" lastClr="000000"/>
              </a:solidFill>
              <a:latin typeface="Arial" pitchFamily="34" charset="0"/>
              <a:cs typeface="Arial" pitchFamily="34" charset="0"/>
            </a:endParaRPr>
          </a:p>
        </p:txBody>
      </p:sp>
      <p:sp>
        <p:nvSpPr>
          <p:cNvPr id="15" name="Rectangle 14"/>
          <p:cNvSpPr/>
          <p:nvPr/>
        </p:nvSpPr>
        <p:spPr>
          <a:xfrm>
            <a:off x="6832175" y="1441957"/>
            <a:ext cx="1022888" cy="789978"/>
          </a:xfrm>
          <a:prstGeom prst="rect">
            <a:avLst/>
          </a:prstGeom>
          <a:solidFill>
            <a:schemeClr val="tx2"/>
          </a:solidFill>
          <a:ln w="28575"/>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400" b="1" dirty="0" smtClean="0">
                <a:latin typeface="Arial" pitchFamily="34" charset="0"/>
                <a:cs typeface="Arial" pitchFamily="34" charset="0"/>
              </a:rPr>
              <a:t>3.5</a:t>
            </a:r>
            <a:endParaRPr lang="fr-FR" sz="2400" b="1" dirty="0">
              <a:latin typeface="Arial" pitchFamily="34" charset="0"/>
              <a:cs typeface="Arial" pitchFamily="34" charset="0"/>
            </a:endParaRPr>
          </a:p>
        </p:txBody>
      </p:sp>
      <p:sp>
        <p:nvSpPr>
          <p:cNvPr id="16" name="Oval 15"/>
          <p:cNvSpPr/>
          <p:nvPr/>
        </p:nvSpPr>
        <p:spPr>
          <a:xfrm>
            <a:off x="6536276" y="2983909"/>
            <a:ext cx="1822113" cy="1035698"/>
          </a:xfrm>
          <a:prstGeom prst="ellipse">
            <a:avLst/>
          </a:prstGeom>
          <a:solidFill>
            <a:schemeClr val="accent6">
              <a:lumMod val="50000"/>
            </a:schemeClr>
          </a:solidFill>
          <a:ln w="28575"/>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ru-RU" sz="1600" b="1" dirty="0" err="1" smtClean="0">
                <a:latin typeface="Arial" pitchFamily="34" charset="0"/>
                <a:cs typeface="Arial" pitchFamily="34" charset="0"/>
              </a:rPr>
              <a:t>Перерастяжение</a:t>
            </a:r>
            <a:endParaRPr lang="fr-FR" sz="1600" b="1" dirty="0">
              <a:latin typeface="Arial" pitchFamily="34" charset="0"/>
              <a:cs typeface="Arial" pitchFamily="34" charset="0"/>
            </a:endParaRPr>
          </a:p>
        </p:txBody>
      </p:sp>
      <p:sp>
        <p:nvSpPr>
          <p:cNvPr id="17" name="Explosion 1 16"/>
          <p:cNvSpPr/>
          <p:nvPr/>
        </p:nvSpPr>
        <p:spPr>
          <a:xfrm>
            <a:off x="5427125" y="4625309"/>
            <a:ext cx="2000207" cy="1684165"/>
          </a:xfrm>
          <a:prstGeom prst="irregularSeal1">
            <a:avLst/>
          </a:prstGeom>
          <a:solidFill>
            <a:schemeClr val="accent6">
              <a:lumMod val="40000"/>
              <a:lumOff val="60000"/>
            </a:schemeClr>
          </a:solidFill>
          <a:ln w="28575"/>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ru-RU" sz="1600" b="1" dirty="0" err="1" smtClean="0">
                <a:solidFill>
                  <a:sysClr val="windowText" lastClr="000000"/>
                </a:solidFill>
                <a:latin typeface="Arial" pitchFamily="34" charset="0"/>
                <a:cs typeface="Arial" pitchFamily="34" charset="0"/>
              </a:rPr>
              <a:t>Диссекция</a:t>
            </a:r>
            <a:r>
              <a:rPr lang="en-AU" sz="1600" b="1" dirty="0" smtClean="0">
                <a:solidFill>
                  <a:sysClr val="windowText" lastClr="000000"/>
                </a:solidFill>
                <a:latin typeface="Arial" pitchFamily="34" charset="0"/>
                <a:cs typeface="Arial" pitchFamily="34" charset="0"/>
              </a:rPr>
              <a:t>/</a:t>
            </a:r>
            <a:endParaRPr lang="ru-RU" sz="1600" b="1" dirty="0" smtClean="0">
              <a:solidFill>
                <a:sysClr val="windowText" lastClr="000000"/>
              </a:solidFill>
              <a:latin typeface="Arial" pitchFamily="34" charset="0"/>
              <a:cs typeface="Arial" pitchFamily="34" charset="0"/>
            </a:endParaRPr>
          </a:p>
          <a:p>
            <a:pPr algn="ctr"/>
            <a:r>
              <a:rPr lang="ru-RU" sz="1600" b="1" dirty="0" smtClean="0">
                <a:solidFill>
                  <a:sysClr val="windowText" lastClr="000000"/>
                </a:solidFill>
                <a:latin typeface="Arial" pitchFamily="34" charset="0"/>
                <a:cs typeface="Arial" pitchFamily="34" charset="0"/>
              </a:rPr>
              <a:t>Перфорация</a:t>
            </a:r>
            <a:endParaRPr lang="fr-FR" sz="1600" b="1" dirty="0">
              <a:solidFill>
                <a:sysClr val="windowText" lastClr="000000"/>
              </a:solidFill>
              <a:latin typeface="Arial" pitchFamily="34" charset="0"/>
              <a:cs typeface="Arial" pitchFamily="34" charset="0"/>
            </a:endParaRPr>
          </a:p>
        </p:txBody>
      </p:sp>
      <p:sp>
        <p:nvSpPr>
          <p:cNvPr id="18" name="Explosion 1 17"/>
          <p:cNvSpPr/>
          <p:nvPr/>
        </p:nvSpPr>
        <p:spPr>
          <a:xfrm>
            <a:off x="7242159" y="4362832"/>
            <a:ext cx="1859797" cy="1604075"/>
          </a:xfrm>
          <a:prstGeom prst="irregularSeal1">
            <a:avLst/>
          </a:prstGeom>
          <a:solidFill>
            <a:schemeClr val="accent6">
              <a:lumMod val="40000"/>
              <a:lumOff val="60000"/>
            </a:schemeClr>
          </a:solidFill>
          <a:ln w="28575"/>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ru-RU" sz="1600" b="1" dirty="0" smtClean="0">
                <a:solidFill>
                  <a:sysClr val="windowText" lastClr="000000"/>
                </a:solidFill>
                <a:latin typeface="Arial" pitchFamily="34" charset="0"/>
                <a:cs typeface="Arial" pitchFamily="34" charset="0"/>
              </a:rPr>
              <a:t>Феномен</a:t>
            </a:r>
          </a:p>
          <a:p>
            <a:pPr algn="ctr"/>
            <a:r>
              <a:rPr lang="ru-RU" sz="1600" b="1" dirty="0" smtClean="0">
                <a:solidFill>
                  <a:sysClr val="windowText" lastClr="000000"/>
                </a:solidFill>
                <a:latin typeface="Arial" pitchFamily="34" charset="0"/>
                <a:cs typeface="Arial" pitchFamily="34" charset="0"/>
              </a:rPr>
              <a:t>«</a:t>
            </a:r>
            <a:r>
              <a:rPr lang="en-AU" sz="1600" b="1" dirty="0" smtClean="0">
                <a:solidFill>
                  <a:sysClr val="windowText" lastClr="000000"/>
                </a:solidFill>
                <a:latin typeface="Arial" pitchFamily="34" charset="0"/>
                <a:cs typeface="Arial" pitchFamily="34" charset="0"/>
              </a:rPr>
              <a:t>No reflow</a:t>
            </a:r>
            <a:r>
              <a:rPr lang="ru-RU" sz="1600" b="1" dirty="0" smtClean="0">
                <a:solidFill>
                  <a:sysClr val="windowText" lastClr="000000"/>
                </a:solidFill>
                <a:latin typeface="Arial" pitchFamily="34" charset="0"/>
                <a:cs typeface="Arial" pitchFamily="34" charset="0"/>
              </a:rPr>
              <a:t>»</a:t>
            </a:r>
            <a:endParaRPr lang="fr-FR" sz="1600" b="1" dirty="0">
              <a:solidFill>
                <a:sysClr val="windowText" lastClr="000000"/>
              </a:solidFill>
              <a:latin typeface="Arial" pitchFamily="34" charset="0"/>
              <a:cs typeface="Arial" pitchFamily="34" charset="0"/>
            </a:endParaRPr>
          </a:p>
        </p:txBody>
      </p:sp>
      <p:cxnSp>
        <p:nvCxnSpPr>
          <p:cNvPr id="20" name="Straight Arrow Connector 19"/>
          <p:cNvCxnSpPr>
            <a:stCxn id="12" idx="2"/>
            <a:endCxn id="13" idx="0"/>
          </p:cNvCxnSpPr>
          <p:nvPr/>
        </p:nvCxnSpPr>
        <p:spPr>
          <a:xfrm>
            <a:off x="4680499" y="2231935"/>
            <a:ext cx="6311" cy="751974"/>
          </a:xfrm>
          <a:prstGeom prst="straightConnector1">
            <a:avLst/>
          </a:prstGeom>
          <a:ln w="28575">
            <a:tailEnd type="triangle" w="lg" len="med"/>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5" idx="2"/>
            <a:endCxn id="16" idx="0"/>
          </p:cNvCxnSpPr>
          <p:nvPr/>
        </p:nvCxnSpPr>
        <p:spPr>
          <a:xfrm>
            <a:off x="7343619" y="2231935"/>
            <a:ext cx="103714" cy="751974"/>
          </a:xfrm>
          <a:prstGeom prst="straightConnector1">
            <a:avLst/>
          </a:prstGeom>
          <a:ln w="28575">
            <a:tailEnd type="triangle" w="lg" len="med"/>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3" idx="4"/>
            <a:endCxn id="14" idx="0"/>
          </p:cNvCxnSpPr>
          <p:nvPr/>
        </p:nvCxnSpPr>
        <p:spPr>
          <a:xfrm flipH="1">
            <a:off x="3283061" y="4019607"/>
            <a:ext cx="1403749" cy="343225"/>
          </a:xfrm>
          <a:prstGeom prst="straightConnector1">
            <a:avLst/>
          </a:prstGeom>
          <a:ln w="28575">
            <a:tailEnd type="triangle" w="lg" len="med"/>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6" idx="4"/>
            <a:endCxn id="17" idx="0"/>
          </p:cNvCxnSpPr>
          <p:nvPr/>
        </p:nvCxnSpPr>
        <p:spPr>
          <a:xfrm flipH="1">
            <a:off x="6771894" y="4019607"/>
            <a:ext cx="675439" cy="605702"/>
          </a:xfrm>
          <a:prstGeom prst="straightConnector1">
            <a:avLst/>
          </a:prstGeom>
          <a:ln w="28575">
            <a:tailEnd type="triangle" w="lg" len="med"/>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16" idx="4"/>
            <a:endCxn id="18" idx="0"/>
          </p:cNvCxnSpPr>
          <p:nvPr/>
        </p:nvCxnSpPr>
        <p:spPr>
          <a:xfrm>
            <a:off x="7447333" y="4019607"/>
            <a:ext cx="1045195" cy="343225"/>
          </a:xfrm>
          <a:prstGeom prst="straightConnector1">
            <a:avLst/>
          </a:prstGeom>
          <a:ln w="28575">
            <a:tailEnd type="triangle" w="lg" len="med"/>
          </a:ln>
        </p:spPr>
        <p:style>
          <a:lnRef idx="2">
            <a:schemeClr val="accent1"/>
          </a:lnRef>
          <a:fillRef idx="0">
            <a:schemeClr val="accent1"/>
          </a:fillRef>
          <a:effectRef idx="1">
            <a:schemeClr val="accent1"/>
          </a:effectRef>
          <a:fontRef idx="minor">
            <a:schemeClr val="tx1"/>
          </a:fontRef>
        </p:style>
      </p:cxnSp>
      <p:sp>
        <p:nvSpPr>
          <p:cNvPr id="23" name="Explosion 1 22"/>
          <p:cNvSpPr/>
          <p:nvPr/>
        </p:nvSpPr>
        <p:spPr>
          <a:xfrm>
            <a:off x="3741427" y="4539884"/>
            <a:ext cx="1859797" cy="1604075"/>
          </a:xfrm>
          <a:prstGeom prst="irregularSeal1">
            <a:avLst/>
          </a:prstGeom>
          <a:solidFill>
            <a:schemeClr val="accent1">
              <a:lumMod val="20000"/>
              <a:lumOff val="80000"/>
            </a:schemeClr>
          </a:solidFill>
          <a:ln w="28575"/>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ru-RU" sz="1600" b="1" dirty="0" err="1" smtClean="0">
                <a:solidFill>
                  <a:sysClr val="windowText" lastClr="000000"/>
                </a:solidFill>
                <a:latin typeface="Arial" pitchFamily="34" charset="0"/>
                <a:cs typeface="Arial" pitchFamily="34" charset="0"/>
              </a:rPr>
              <a:t>Рестеноз</a:t>
            </a:r>
            <a:endParaRPr lang="en-AU" sz="1600" b="1" dirty="0" smtClean="0">
              <a:solidFill>
                <a:sysClr val="windowText" lastClr="000000"/>
              </a:solidFill>
              <a:latin typeface="Arial" pitchFamily="34" charset="0"/>
              <a:cs typeface="Arial" pitchFamily="34" charset="0"/>
            </a:endParaRPr>
          </a:p>
        </p:txBody>
      </p:sp>
      <p:cxnSp>
        <p:nvCxnSpPr>
          <p:cNvPr id="25" name="Straight Arrow Connector 24"/>
          <p:cNvCxnSpPr>
            <a:stCxn id="13" idx="4"/>
            <a:endCxn id="23" idx="0"/>
          </p:cNvCxnSpPr>
          <p:nvPr/>
        </p:nvCxnSpPr>
        <p:spPr>
          <a:xfrm>
            <a:off x="4686810" y="4019607"/>
            <a:ext cx="304986" cy="520277"/>
          </a:xfrm>
          <a:prstGeom prst="straightConnector1">
            <a:avLst/>
          </a:prstGeom>
          <a:ln w="28575">
            <a:tailEnd type="triangle" w="lg" len="med"/>
          </a:ln>
        </p:spPr>
        <p:style>
          <a:lnRef idx="2">
            <a:schemeClr val="accent1"/>
          </a:lnRef>
          <a:fillRef idx="0">
            <a:schemeClr val="accent1"/>
          </a:fillRef>
          <a:effectRef idx="1">
            <a:schemeClr val="accent1"/>
          </a:effectRef>
          <a:fontRef idx="minor">
            <a:schemeClr val="tx1"/>
          </a:fontRef>
        </p:style>
      </p:cxnSp>
      <p:cxnSp>
        <p:nvCxnSpPr>
          <p:cNvPr id="36" name="Elbow Connector 35"/>
          <p:cNvCxnSpPr>
            <a:endCxn id="15" idx="1"/>
          </p:cNvCxnSpPr>
          <p:nvPr/>
        </p:nvCxnSpPr>
        <p:spPr>
          <a:xfrm>
            <a:off x="6019801" y="1233641"/>
            <a:ext cx="812374" cy="603305"/>
          </a:xfrm>
          <a:prstGeom prst="bentConnector3">
            <a:avLst>
              <a:gd name="adj1" fmla="val -26"/>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Elbow Connector 39"/>
          <p:cNvCxnSpPr>
            <a:endCxn id="12" idx="3"/>
          </p:cNvCxnSpPr>
          <p:nvPr/>
        </p:nvCxnSpPr>
        <p:spPr>
          <a:xfrm rot="10800000" flipV="1">
            <a:off x="5191944" y="1233640"/>
            <a:ext cx="827857" cy="603305"/>
          </a:xfrm>
          <a:prstGeom prst="bentConnector3">
            <a:avLst>
              <a:gd name="adj1" fmla="val -113"/>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263472" y="5346915"/>
            <a:ext cx="1556452" cy="276999"/>
          </a:xfrm>
          <a:prstGeom prst="rect">
            <a:avLst/>
          </a:prstGeom>
          <a:noFill/>
        </p:spPr>
        <p:txBody>
          <a:bodyPr wrap="none" rtlCol="0">
            <a:spAutoFit/>
          </a:bodyPr>
          <a:lstStyle/>
          <a:p>
            <a:r>
              <a:rPr lang="ru-RU" sz="1200" dirty="0" smtClean="0"/>
              <a:t>ИМ с подъемом </a:t>
            </a:r>
            <a:r>
              <a:rPr lang="en-US" sz="1200" dirty="0" smtClean="0"/>
              <a:t>ST</a:t>
            </a:r>
            <a:endParaRPr lang="en-AU" sz="1200" dirty="0"/>
          </a:p>
        </p:txBody>
      </p:sp>
    </p:spTree>
    <p:extLst>
      <p:ext uri="{BB962C8B-B14F-4D97-AF65-F5344CB8AC3E}">
        <p14:creationId xmlns:p14="http://schemas.microsoft.com/office/powerpoint/2010/main" xmlns="" val="9968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9"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par>
                                <p:cTn id="18" presetID="1" presetClass="entr" presetSubtype="0"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par>
                                <p:cTn id="20" presetID="9"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500"/>
                                  </p:stCondLst>
                                  <p:childTnLst>
                                    <p:set>
                                      <p:cBhvr>
                                        <p:cTn id="31" dur="1" fill="hold">
                                          <p:stCondLst>
                                            <p:cond delay="0"/>
                                          </p:stCondLst>
                                        </p:cTn>
                                        <p:tgtEl>
                                          <p:spTgt spid="25"/>
                                        </p:tgtEl>
                                        <p:attrNameLst>
                                          <p:attrName>style.visibility</p:attrName>
                                        </p:attrNameLst>
                                      </p:cBhvr>
                                      <p:to>
                                        <p:strVal val="visible"/>
                                      </p:to>
                                    </p:set>
                                  </p:childTnLst>
                                </p:cTn>
                              </p:par>
                              <p:par>
                                <p:cTn id="32" presetID="1" presetClass="entr" presetSubtype="0" fill="hold" grpId="0" nodeType="withEffect">
                                  <p:stCondLst>
                                    <p:cond delay="500"/>
                                  </p:stCondLst>
                                  <p:childTnLst>
                                    <p:set>
                                      <p:cBhvr>
                                        <p:cTn id="33" dur="1" fill="hold">
                                          <p:stCondLst>
                                            <p:cond delay="0"/>
                                          </p:stCondLst>
                                        </p:cTn>
                                        <p:tgtEl>
                                          <p:spTgt spid="23"/>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nodeType="afterEffect">
                                  <p:stCondLst>
                                    <p:cond delay="50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500"/>
                                  </p:stCondLst>
                                  <p:childTnLst>
                                    <p:set>
                                      <p:cBhvr>
                                        <p:cTn id="38" dur="1" fill="hold">
                                          <p:stCondLst>
                                            <p:cond delay="0"/>
                                          </p:stCondLst>
                                        </p:cTn>
                                        <p:tgtEl>
                                          <p:spTgt spid="17"/>
                                        </p:tgtEl>
                                        <p:attrNameLst>
                                          <p:attrName>style.visibility</p:attrName>
                                        </p:attrNameLst>
                                      </p:cBhvr>
                                      <p:to>
                                        <p:strVal val="visible"/>
                                      </p:to>
                                    </p:set>
                                  </p:childTnLst>
                                </p:cTn>
                              </p:par>
                            </p:childTnLst>
                          </p:cTn>
                        </p:par>
                        <p:par>
                          <p:cTn id="39" fill="hold">
                            <p:stCondLst>
                              <p:cond delay="1000"/>
                            </p:stCondLst>
                            <p:childTnLst>
                              <p:par>
                                <p:cTn id="40" presetID="1" presetClass="entr" presetSubtype="0" fill="hold" nodeType="afterEffect">
                                  <p:stCondLst>
                                    <p:cond delay="500"/>
                                  </p:stCondLst>
                                  <p:childTnLst>
                                    <p:set>
                                      <p:cBhvr>
                                        <p:cTn id="41" dur="1" fill="hold">
                                          <p:stCondLst>
                                            <p:cond delay="0"/>
                                          </p:stCondLst>
                                        </p:cTn>
                                        <p:tgtEl>
                                          <p:spTgt spid="30"/>
                                        </p:tgtEl>
                                        <p:attrNameLst>
                                          <p:attrName>style.visibility</p:attrName>
                                        </p:attrNameLst>
                                      </p:cBhvr>
                                      <p:to>
                                        <p:strVal val="visible"/>
                                      </p:to>
                                    </p:set>
                                  </p:childTnLst>
                                </p:cTn>
                              </p:par>
                              <p:par>
                                <p:cTn id="42" presetID="1" presetClass="entr" presetSubtype="0" fill="hold" grpId="0" nodeType="withEffect">
                                  <p:stCondLst>
                                    <p:cond delay="500"/>
                                  </p:stCondLst>
                                  <p:childTnLst>
                                    <p:set>
                                      <p:cBhvr>
                                        <p:cTn id="4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B33ACB98-4179-C043-AB21-7B6EA227F24D}" type="slidenum">
              <a:rPr lang="fr-FR" smtClean="0"/>
              <a:pPr>
                <a:defRPr/>
              </a:pPr>
              <a:t>6</a:t>
            </a:fld>
            <a:endParaRPr lang="fr-FR" dirty="0"/>
          </a:p>
        </p:txBody>
      </p:sp>
      <p:grpSp>
        <p:nvGrpSpPr>
          <p:cNvPr id="5" name="Group 4"/>
          <p:cNvGrpSpPr/>
          <p:nvPr/>
        </p:nvGrpSpPr>
        <p:grpSpPr>
          <a:xfrm>
            <a:off x="2370803" y="969847"/>
            <a:ext cx="6267335" cy="5429793"/>
            <a:chOff x="1838539" y="847016"/>
            <a:chExt cx="6267335" cy="5429793"/>
          </a:xfrm>
        </p:grpSpPr>
        <p:pic>
          <p:nvPicPr>
            <p:cNvPr id="15" name="Picture 2"/>
            <p:cNvPicPr>
              <a:picLocks noChangeAspect="1" noChangeArrowheads="1"/>
            </p:cNvPicPr>
            <p:nvPr/>
          </p:nvPicPr>
          <p:blipFill>
            <a:blip r:embed="rId3" cstate="screen"/>
            <a:srcRect/>
            <a:stretch>
              <a:fillRect/>
            </a:stretch>
          </p:blipFill>
          <p:spPr bwMode="auto">
            <a:xfrm>
              <a:off x="1838539" y="847016"/>
              <a:ext cx="4899890" cy="4933605"/>
            </a:xfrm>
            <a:prstGeom prst="rect">
              <a:avLst/>
            </a:prstGeom>
            <a:noFill/>
            <a:ln w="9525">
              <a:noFill/>
              <a:miter lim="800000"/>
              <a:headEnd/>
              <a:tailEnd/>
            </a:ln>
          </p:spPr>
        </p:pic>
        <p:sp>
          <p:nvSpPr>
            <p:cNvPr id="16" name="TextBox 15"/>
            <p:cNvSpPr txBox="1"/>
            <p:nvPr/>
          </p:nvSpPr>
          <p:spPr>
            <a:xfrm>
              <a:off x="1838539" y="5815144"/>
              <a:ext cx="6267335" cy="461665"/>
            </a:xfrm>
            <a:prstGeom prst="rect">
              <a:avLst/>
            </a:prstGeom>
            <a:noFill/>
          </p:spPr>
          <p:txBody>
            <a:bodyPr wrap="square" rtlCol="0">
              <a:spAutoFit/>
            </a:bodyPr>
            <a:lstStyle/>
            <a:p>
              <a:r>
                <a:rPr lang="en-AU" sz="1200" dirty="0" smtClean="0">
                  <a:solidFill>
                    <a:schemeClr val="accent5"/>
                  </a:solidFill>
                </a:rPr>
                <a:t>Picture courtesy of Prof. D. </a:t>
              </a:r>
              <a:r>
                <a:rPr lang="en-AU" sz="1200" dirty="0" err="1" smtClean="0">
                  <a:solidFill>
                    <a:schemeClr val="accent5"/>
                  </a:solidFill>
                </a:rPr>
                <a:t>Dudek</a:t>
              </a:r>
              <a:r>
                <a:rPr lang="en-AU" sz="1200" dirty="0" smtClean="0">
                  <a:solidFill>
                    <a:schemeClr val="accent5"/>
                  </a:solidFill>
                </a:rPr>
                <a:t>, </a:t>
              </a:r>
            </a:p>
            <a:p>
              <a:r>
                <a:rPr lang="en-AU" sz="1200" dirty="0" err="1" smtClean="0">
                  <a:solidFill>
                    <a:schemeClr val="accent5"/>
                  </a:solidFill>
                </a:rPr>
                <a:t>Jagiellonian</a:t>
              </a:r>
              <a:r>
                <a:rPr lang="en-AU" sz="1200" dirty="0" smtClean="0">
                  <a:solidFill>
                    <a:schemeClr val="accent5"/>
                  </a:solidFill>
                </a:rPr>
                <a:t> University Medical College</a:t>
              </a:r>
              <a:r>
                <a:rPr lang="nl-NL" sz="1200" dirty="0" smtClean="0">
                  <a:solidFill>
                    <a:schemeClr val="accent5"/>
                  </a:solidFill>
                </a:rPr>
                <a:t>, Kraków, Poland</a:t>
              </a:r>
              <a:endParaRPr lang="en-AU" sz="1200" dirty="0">
                <a:solidFill>
                  <a:schemeClr val="accent5"/>
                </a:solidFill>
              </a:endParaRPr>
            </a:p>
          </p:txBody>
        </p:sp>
        <p:sp>
          <p:nvSpPr>
            <p:cNvPr id="18" name="TextBox 6"/>
            <p:cNvSpPr txBox="1"/>
            <p:nvPr/>
          </p:nvSpPr>
          <p:spPr>
            <a:xfrm>
              <a:off x="3389936" y="1814675"/>
              <a:ext cx="792205" cy="461665"/>
            </a:xfrm>
            <a:prstGeom prst="rect">
              <a:avLst/>
            </a:prstGeom>
            <a:noFill/>
          </p:spPr>
          <p:txBody>
            <a:bodyPr wrap="none" rtlCol="0">
              <a:spAutoFit/>
            </a:bodyPr>
            <a:lstStyle/>
            <a:p>
              <a:r>
                <a:rPr lang="en-AU" sz="2400" b="1" dirty="0" smtClean="0">
                  <a:solidFill>
                    <a:schemeClr val="bg1"/>
                  </a:solidFill>
                </a:rPr>
                <a:t>&gt;6.0</a:t>
              </a:r>
              <a:endParaRPr lang="en-AU" sz="2400" b="1" dirty="0">
                <a:solidFill>
                  <a:schemeClr val="bg1"/>
                </a:solidFill>
              </a:endParaRPr>
            </a:p>
          </p:txBody>
        </p:sp>
        <p:cxnSp>
          <p:nvCxnSpPr>
            <p:cNvPr id="19" name="Connecteur droit avec flèche 13"/>
            <p:cNvCxnSpPr/>
            <p:nvPr/>
          </p:nvCxnSpPr>
          <p:spPr>
            <a:xfrm flipH="1" flipV="1">
              <a:off x="3083602" y="1775479"/>
              <a:ext cx="356520" cy="25972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1" name="TextBox 6"/>
            <p:cNvSpPr txBox="1"/>
            <p:nvPr/>
          </p:nvSpPr>
          <p:spPr>
            <a:xfrm>
              <a:off x="3083602" y="2963667"/>
              <a:ext cx="612668" cy="461665"/>
            </a:xfrm>
            <a:prstGeom prst="rect">
              <a:avLst/>
            </a:prstGeom>
            <a:noFill/>
          </p:spPr>
          <p:txBody>
            <a:bodyPr wrap="none" rtlCol="0">
              <a:spAutoFit/>
            </a:bodyPr>
            <a:lstStyle/>
            <a:p>
              <a:r>
                <a:rPr lang="en-AU" sz="2400" b="1" dirty="0" smtClean="0">
                  <a:solidFill>
                    <a:schemeClr val="bg1"/>
                  </a:solidFill>
                </a:rPr>
                <a:t>3.0</a:t>
              </a:r>
              <a:endParaRPr lang="en-AU" sz="2400" b="1" dirty="0">
                <a:solidFill>
                  <a:schemeClr val="bg1"/>
                </a:solidFill>
              </a:endParaRPr>
            </a:p>
          </p:txBody>
        </p:sp>
        <p:cxnSp>
          <p:nvCxnSpPr>
            <p:cNvPr id="22" name="Connecteur droit avec flèche 14"/>
            <p:cNvCxnSpPr/>
            <p:nvPr/>
          </p:nvCxnSpPr>
          <p:spPr>
            <a:xfrm flipV="1">
              <a:off x="2664373" y="3211795"/>
              <a:ext cx="349507" cy="2013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sp>
        <p:nvSpPr>
          <p:cNvPr id="11" name="Titre 1"/>
          <p:cNvSpPr>
            <a:spLocks noGrp="1"/>
          </p:cNvSpPr>
          <p:nvPr>
            <p:ph type="title"/>
          </p:nvPr>
        </p:nvSpPr>
        <p:spPr>
          <a:xfrm>
            <a:off x="90152" y="274637"/>
            <a:ext cx="9169758" cy="562075"/>
          </a:xfrm>
        </p:spPr>
        <p:txBody>
          <a:bodyPr>
            <a:noAutofit/>
          </a:bodyPr>
          <a:lstStyle/>
          <a:p>
            <a:pPr>
              <a:defRPr/>
            </a:pPr>
            <a:r>
              <a:rPr lang="ru-RU" sz="3200" dirty="0" smtClean="0">
                <a:latin typeface="+mj-lt"/>
              </a:rPr>
              <a:t>Дилемма размера в конических артериях</a:t>
            </a:r>
            <a:endParaRPr lang="fr-FR" sz="3200" dirty="0">
              <a:latin typeface="+mj-lt"/>
            </a:endParaRPr>
          </a:p>
        </p:txBody>
      </p:sp>
    </p:spTree>
    <p:extLst>
      <p:ext uri="{BB962C8B-B14F-4D97-AF65-F5344CB8AC3E}">
        <p14:creationId xmlns:p14="http://schemas.microsoft.com/office/powerpoint/2010/main" xmlns="" val="2895675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Pictures\vlcsnap-2011-09-23-16h00m49s99.png"/>
          <p:cNvPicPr>
            <a:picLocks noChangeAspect="1" noChangeArrowheads="1"/>
          </p:cNvPicPr>
          <p:nvPr/>
        </p:nvPicPr>
        <p:blipFill>
          <a:blip r:embed="rId3" cstate="screen"/>
          <a:srcRect l="21423" t="22649" r="17516" b="20469"/>
          <a:stretch>
            <a:fillRect/>
          </a:stretch>
        </p:blipFill>
        <p:spPr bwMode="auto">
          <a:xfrm>
            <a:off x="2033517" y="980728"/>
            <a:ext cx="4981433" cy="4640548"/>
          </a:xfrm>
          <a:prstGeom prst="rect">
            <a:avLst/>
          </a:prstGeom>
          <a:ln w="57150" cap="rnd">
            <a:noFill/>
          </a:ln>
          <a:effectLst/>
          <a:scene3d>
            <a:camera prst="orthographicFront"/>
            <a:lightRig rig="contrasting" dir="t">
              <a:rot lat="0" lon="0" rev="3000000"/>
            </a:lightRig>
          </a:scene3d>
          <a:sp3d contourW="7620">
            <a:bevelT w="95250" h="31750"/>
            <a:contourClr>
              <a:srgbClr val="333333"/>
            </a:contourClr>
          </a:sp3d>
        </p:spPr>
      </p:pic>
      <p:sp>
        <p:nvSpPr>
          <p:cNvPr id="12" name="TextBox 6"/>
          <p:cNvSpPr txBox="1"/>
          <p:nvPr/>
        </p:nvSpPr>
        <p:spPr>
          <a:xfrm>
            <a:off x="4787742" y="1913436"/>
            <a:ext cx="612668" cy="461665"/>
          </a:xfrm>
          <a:prstGeom prst="rect">
            <a:avLst/>
          </a:prstGeom>
          <a:noFill/>
        </p:spPr>
        <p:txBody>
          <a:bodyPr wrap="none" rtlCol="0">
            <a:spAutoFit/>
          </a:bodyPr>
          <a:lstStyle/>
          <a:p>
            <a:r>
              <a:rPr lang="en-AU" sz="2400" b="1" dirty="0" smtClean="0">
                <a:solidFill>
                  <a:schemeClr val="bg1"/>
                </a:solidFill>
              </a:rPr>
              <a:t>6.0</a:t>
            </a:r>
            <a:endParaRPr lang="en-AU" sz="2400" b="1" dirty="0">
              <a:solidFill>
                <a:schemeClr val="bg1"/>
              </a:solidFill>
            </a:endParaRPr>
          </a:p>
        </p:txBody>
      </p:sp>
      <p:sp>
        <p:nvSpPr>
          <p:cNvPr id="13" name="TextBox 6"/>
          <p:cNvSpPr txBox="1"/>
          <p:nvPr/>
        </p:nvSpPr>
        <p:spPr>
          <a:xfrm>
            <a:off x="3520449" y="2344625"/>
            <a:ext cx="612668" cy="461665"/>
          </a:xfrm>
          <a:prstGeom prst="rect">
            <a:avLst/>
          </a:prstGeom>
          <a:noFill/>
        </p:spPr>
        <p:txBody>
          <a:bodyPr wrap="none" rtlCol="0">
            <a:spAutoFit/>
          </a:bodyPr>
          <a:lstStyle/>
          <a:p>
            <a:r>
              <a:rPr lang="en-AU" sz="2400" b="1" dirty="0" smtClean="0">
                <a:solidFill>
                  <a:schemeClr val="bg1"/>
                </a:solidFill>
              </a:rPr>
              <a:t>4.0</a:t>
            </a:r>
            <a:endParaRPr lang="en-AU" sz="2400" b="1" dirty="0">
              <a:solidFill>
                <a:schemeClr val="bg1"/>
              </a:solidFill>
            </a:endParaRPr>
          </a:p>
        </p:txBody>
      </p:sp>
      <p:cxnSp>
        <p:nvCxnSpPr>
          <p:cNvPr id="14" name="Connecteur droit avec flèche 13"/>
          <p:cNvCxnSpPr/>
          <p:nvPr/>
        </p:nvCxnSpPr>
        <p:spPr>
          <a:xfrm flipH="1" flipV="1">
            <a:off x="4394579" y="2123900"/>
            <a:ext cx="395785" cy="2729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Connecteur droit avec flèche 14"/>
          <p:cNvCxnSpPr/>
          <p:nvPr/>
        </p:nvCxnSpPr>
        <p:spPr>
          <a:xfrm flipH="1" flipV="1">
            <a:off x="4135272" y="2656163"/>
            <a:ext cx="232012" cy="20471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2033517" y="5731600"/>
            <a:ext cx="5844988" cy="276999"/>
          </a:xfrm>
          <a:prstGeom prst="rect">
            <a:avLst/>
          </a:prstGeom>
        </p:spPr>
        <p:txBody>
          <a:bodyPr wrap="square">
            <a:spAutoFit/>
          </a:bodyPr>
          <a:lstStyle/>
          <a:p>
            <a:r>
              <a:rPr lang="en-AU" sz="1200" dirty="0" smtClean="0">
                <a:solidFill>
                  <a:schemeClr val="accent5"/>
                </a:solidFill>
              </a:rPr>
              <a:t>Pictures courtesy of Dr A. La Manna, </a:t>
            </a:r>
            <a:r>
              <a:rPr lang="en-AU" sz="1200" dirty="0" err="1" smtClean="0">
                <a:solidFill>
                  <a:schemeClr val="accent5"/>
                </a:solidFill>
              </a:rPr>
              <a:t>Ferrarotto</a:t>
            </a:r>
            <a:r>
              <a:rPr lang="en-AU" sz="1200" dirty="0" smtClean="0">
                <a:solidFill>
                  <a:schemeClr val="accent5"/>
                </a:solidFill>
              </a:rPr>
              <a:t> Hospital, Catania, Italy. </a:t>
            </a:r>
            <a:endParaRPr lang="en-AU" sz="1200" dirty="0">
              <a:solidFill>
                <a:schemeClr val="accent5"/>
              </a:solidFill>
            </a:endParaRPr>
          </a:p>
        </p:txBody>
      </p:sp>
      <p:sp>
        <p:nvSpPr>
          <p:cNvPr id="10" name="Titre 1"/>
          <p:cNvSpPr>
            <a:spLocks noGrp="1"/>
          </p:cNvSpPr>
          <p:nvPr>
            <p:ph type="title"/>
          </p:nvPr>
        </p:nvSpPr>
        <p:spPr>
          <a:xfrm>
            <a:off x="467544" y="274637"/>
            <a:ext cx="8478336" cy="562075"/>
          </a:xfrm>
        </p:spPr>
        <p:txBody>
          <a:bodyPr>
            <a:noAutofit/>
          </a:bodyPr>
          <a:lstStyle/>
          <a:p>
            <a:pPr>
              <a:defRPr/>
            </a:pPr>
            <a:r>
              <a:rPr lang="ru-RU" sz="3200" dirty="0" smtClean="0">
                <a:latin typeface="+mj-lt"/>
              </a:rPr>
              <a:t>Дилемма размера при эктазии сосуда</a:t>
            </a:r>
            <a:endParaRPr lang="fr-FR" sz="3200" dirty="0">
              <a:latin typeface="+mj-lt"/>
            </a:endParaRPr>
          </a:p>
        </p:txBody>
      </p:sp>
    </p:spTree>
    <p:extLst>
      <p:ext uri="{BB962C8B-B14F-4D97-AF65-F5344CB8AC3E}">
        <p14:creationId xmlns:p14="http://schemas.microsoft.com/office/powerpoint/2010/main" xmlns="" val="156001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74637"/>
            <a:ext cx="8478336" cy="562075"/>
          </a:xfrm>
        </p:spPr>
        <p:txBody>
          <a:bodyPr>
            <a:noAutofit/>
          </a:bodyPr>
          <a:lstStyle/>
          <a:p>
            <a:pPr>
              <a:defRPr/>
            </a:pPr>
            <a:r>
              <a:rPr lang="ru-RU" sz="3200" dirty="0" smtClean="0">
                <a:latin typeface="+mj-lt"/>
              </a:rPr>
              <a:t>Дилемма размера при бифуркации</a:t>
            </a:r>
            <a:endParaRPr lang="fr-FR" sz="3200" dirty="0">
              <a:latin typeface="+mj-lt"/>
            </a:endParaRPr>
          </a:p>
        </p:txBody>
      </p:sp>
      <p:pic>
        <p:nvPicPr>
          <p:cNvPr id="7" name="Picture 6" descr="Bifurcation_2.png"/>
          <p:cNvPicPr>
            <a:picLocks noChangeAspect="1"/>
          </p:cNvPicPr>
          <p:nvPr/>
        </p:nvPicPr>
        <p:blipFill>
          <a:blip r:embed="rId3" cstate="screen"/>
          <a:srcRect/>
          <a:stretch>
            <a:fillRect/>
          </a:stretch>
        </p:blipFill>
        <p:spPr>
          <a:xfrm>
            <a:off x="1990774" y="980728"/>
            <a:ext cx="5065119" cy="4869231"/>
          </a:xfrm>
          <a:prstGeom prst="rect">
            <a:avLst/>
          </a:prstGeom>
          <a:ln w="57150" cap="rnd">
            <a:noFill/>
          </a:ln>
          <a:effectLst/>
          <a:scene3d>
            <a:camera prst="orthographicFront"/>
            <a:lightRig rig="contrasting" dir="t">
              <a:rot lat="0" lon="0" rev="3000000"/>
            </a:lightRig>
          </a:scene3d>
          <a:sp3d contourW="7620">
            <a:bevelT w="95250" h="31750"/>
            <a:contourClr>
              <a:srgbClr val="333333"/>
            </a:contourClr>
          </a:sp3d>
        </p:spPr>
      </p:pic>
      <p:sp>
        <p:nvSpPr>
          <p:cNvPr id="12" name="TextBox 6"/>
          <p:cNvSpPr txBox="1"/>
          <p:nvPr/>
        </p:nvSpPr>
        <p:spPr>
          <a:xfrm>
            <a:off x="3093817" y="1783611"/>
            <a:ext cx="612668" cy="461665"/>
          </a:xfrm>
          <a:prstGeom prst="rect">
            <a:avLst/>
          </a:prstGeom>
          <a:noFill/>
        </p:spPr>
        <p:txBody>
          <a:bodyPr wrap="none" rtlCol="0">
            <a:spAutoFit/>
          </a:bodyPr>
          <a:lstStyle/>
          <a:p>
            <a:r>
              <a:rPr lang="en-AU" sz="2400" b="1" dirty="0" smtClean="0">
                <a:solidFill>
                  <a:schemeClr val="bg1"/>
                </a:solidFill>
              </a:rPr>
              <a:t>4.0</a:t>
            </a:r>
            <a:endParaRPr lang="en-AU" sz="2400" b="1" dirty="0">
              <a:solidFill>
                <a:schemeClr val="bg1"/>
              </a:solidFill>
            </a:endParaRPr>
          </a:p>
        </p:txBody>
      </p:sp>
      <p:sp>
        <p:nvSpPr>
          <p:cNvPr id="13" name="TextBox 6"/>
          <p:cNvSpPr txBox="1"/>
          <p:nvPr/>
        </p:nvSpPr>
        <p:spPr>
          <a:xfrm>
            <a:off x="3820700" y="2951779"/>
            <a:ext cx="612668" cy="461665"/>
          </a:xfrm>
          <a:prstGeom prst="rect">
            <a:avLst/>
          </a:prstGeom>
          <a:noFill/>
        </p:spPr>
        <p:txBody>
          <a:bodyPr wrap="none" rtlCol="0">
            <a:spAutoFit/>
          </a:bodyPr>
          <a:lstStyle/>
          <a:p>
            <a:r>
              <a:rPr lang="en-AU" sz="2400" b="1" dirty="0" smtClean="0">
                <a:solidFill>
                  <a:schemeClr val="bg1"/>
                </a:solidFill>
              </a:rPr>
              <a:t>3.0</a:t>
            </a:r>
            <a:endParaRPr lang="en-AU" sz="2400" b="1" dirty="0">
              <a:solidFill>
                <a:schemeClr val="bg1"/>
              </a:solidFill>
            </a:endParaRPr>
          </a:p>
        </p:txBody>
      </p:sp>
      <p:cxnSp>
        <p:nvCxnSpPr>
          <p:cNvPr id="14" name="Connecteur droit avec flèche 13"/>
          <p:cNvCxnSpPr/>
          <p:nvPr/>
        </p:nvCxnSpPr>
        <p:spPr>
          <a:xfrm flipV="1">
            <a:off x="3357351" y="2335269"/>
            <a:ext cx="0" cy="30025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Connecteur droit avec flèche 14"/>
          <p:cNvCxnSpPr/>
          <p:nvPr/>
        </p:nvCxnSpPr>
        <p:spPr>
          <a:xfrm flipV="1">
            <a:off x="4095131" y="2640205"/>
            <a:ext cx="81887" cy="24565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990774" y="5849959"/>
            <a:ext cx="6267335" cy="276999"/>
          </a:xfrm>
          <a:prstGeom prst="rect">
            <a:avLst/>
          </a:prstGeom>
          <a:noFill/>
        </p:spPr>
        <p:txBody>
          <a:bodyPr wrap="square" rtlCol="0">
            <a:spAutoFit/>
          </a:bodyPr>
          <a:lstStyle/>
          <a:p>
            <a:r>
              <a:rPr lang="en-AU" sz="1200" dirty="0" smtClean="0">
                <a:solidFill>
                  <a:schemeClr val="accent5"/>
                </a:solidFill>
              </a:rPr>
              <a:t>Picture from STENTYS OPEN I bifurcation trial</a:t>
            </a:r>
            <a:endParaRPr lang="en-AU" sz="1200" dirty="0">
              <a:solidFill>
                <a:schemeClr val="accent5"/>
              </a:solidFill>
            </a:endParaRPr>
          </a:p>
        </p:txBody>
      </p:sp>
    </p:spTree>
    <p:extLst>
      <p:ext uri="{BB962C8B-B14F-4D97-AF65-F5344CB8AC3E}">
        <p14:creationId xmlns:p14="http://schemas.microsoft.com/office/powerpoint/2010/main" xmlns="" val="3282715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1670" y="274637"/>
            <a:ext cx="8229600" cy="720445"/>
          </a:xfrm>
        </p:spPr>
        <p:txBody>
          <a:bodyPr>
            <a:normAutofit/>
          </a:bodyPr>
          <a:lstStyle/>
          <a:p>
            <a:pPr>
              <a:defRPr/>
            </a:pPr>
            <a:r>
              <a:rPr lang="ru-RU" sz="3200" dirty="0" smtClean="0">
                <a:latin typeface="+mj-lt"/>
              </a:rPr>
              <a:t>Миссия </a:t>
            </a:r>
            <a:r>
              <a:rPr lang="en-US" sz="3200" dirty="0" smtClean="0">
                <a:latin typeface="+mj-lt"/>
              </a:rPr>
              <a:t>STENTYS</a:t>
            </a:r>
            <a:endParaRPr lang="fr-FR" sz="3200" dirty="0">
              <a:latin typeface="+mj-lt"/>
            </a:endParaRPr>
          </a:p>
        </p:txBody>
      </p:sp>
      <p:pic>
        <p:nvPicPr>
          <p:cNvPr id="5" name="Picture 2" descr="C:\Users\Admin\Pictures\vlcsnap-2011-09-23-16h00m49s99.png"/>
          <p:cNvPicPr>
            <a:picLocks noChangeAspect="1" noChangeArrowheads="1"/>
          </p:cNvPicPr>
          <p:nvPr/>
        </p:nvPicPr>
        <p:blipFill>
          <a:blip r:embed="rId3" cstate="screen"/>
          <a:srcRect l="21423" t="22649" r="22238" b="20469"/>
          <a:stretch>
            <a:fillRect/>
          </a:stretch>
        </p:blipFill>
        <p:spPr bwMode="auto">
          <a:xfrm>
            <a:off x="4680633" y="2768725"/>
            <a:ext cx="2101534" cy="2102400"/>
          </a:xfrm>
          <a:prstGeom prst="ellipse">
            <a:avLst/>
          </a:prstGeom>
          <a:ln w="57150" cap="rnd">
            <a:solidFill>
              <a:srgbClr val="B51826"/>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descr="Bifurcation_2.png"/>
          <p:cNvPicPr>
            <a:picLocks noChangeAspect="1"/>
          </p:cNvPicPr>
          <p:nvPr/>
        </p:nvPicPr>
        <p:blipFill>
          <a:blip r:embed="rId4" cstate="screen"/>
          <a:srcRect/>
          <a:stretch>
            <a:fillRect/>
          </a:stretch>
        </p:blipFill>
        <p:spPr>
          <a:xfrm>
            <a:off x="6977269" y="2768725"/>
            <a:ext cx="2097152" cy="2101449"/>
          </a:xfrm>
          <a:prstGeom prst="ellipse">
            <a:avLst/>
          </a:prstGeom>
          <a:ln w="57150" cap="rnd">
            <a:solidFill>
              <a:srgbClr val="B51826"/>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descr="STEMI_2.png"/>
          <p:cNvPicPr>
            <a:picLocks/>
          </p:cNvPicPr>
          <p:nvPr/>
        </p:nvPicPr>
        <p:blipFill>
          <a:blip r:embed="rId5" cstate="screen"/>
          <a:stretch>
            <a:fillRect/>
          </a:stretch>
        </p:blipFill>
        <p:spPr>
          <a:xfrm>
            <a:off x="79512" y="2768725"/>
            <a:ext cx="2106000" cy="2102400"/>
          </a:xfrm>
          <a:prstGeom prst="ellipse">
            <a:avLst/>
          </a:prstGeom>
          <a:ln w="57150" cap="rnd">
            <a:solidFill>
              <a:srgbClr val="B51826"/>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p:cNvSpPr txBox="1"/>
          <p:nvPr/>
        </p:nvSpPr>
        <p:spPr>
          <a:xfrm>
            <a:off x="298345" y="5148470"/>
            <a:ext cx="1565430" cy="369332"/>
          </a:xfrm>
          <a:prstGeom prst="rect">
            <a:avLst/>
          </a:prstGeom>
          <a:noFill/>
        </p:spPr>
        <p:txBody>
          <a:bodyPr wrap="none" rtlCol="0">
            <a:spAutoFit/>
          </a:bodyPr>
          <a:lstStyle/>
          <a:p>
            <a:pPr algn="ctr"/>
            <a:r>
              <a:rPr lang="ru-RU" b="1" dirty="0" smtClean="0"/>
              <a:t>ОКС</a:t>
            </a:r>
            <a:r>
              <a:rPr lang="en-AU" b="1" dirty="0" smtClean="0"/>
              <a:t> / </a:t>
            </a:r>
            <a:r>
              <a:rPr lang="ru-RU" b="1" dirty="0" smtClean="0"/>
              <a:t>тромб</a:t>
            </a:r>
            <a:endParaRPr lang="en-AU" b="1" dirty="0"/>
          </a:p>
        </p:txBody>
      </p:sp>
      <p:sp>
        <p:nvSpPr>
          <p:cNvPr id="10" name="TextBox 9"/>
          <p:cNvSpPr txBox="1"/>
          <p:nvPr/>
        </p:nvSpPr>
        <p:spPr>
          <a:xfrm>
            <a:off x="4737736" y="5148470"/>
            <a:ext cx="2064797" cy="646331"/>
          </a:xfrm>
          <a:prstGeom prst="rect">
            <a:avLst/>
          </a:prstGeom>
          <a:noFill/>
        </p:spPr>
        <p:txBody>
          <a:bodyPr wrap="none" rtlCol="0">
            <a:spAutoFit/>
          </a:bodyPr>
          <a:lstStyle/>
          <a:p>
            <a:pPr algn="ctr"/>
            <a:r>
              <a:rPr lang="ru-RU" b="1" dirty="0"/>
              <a:t>А</a:t>
            </a:r>
            <a:r>
              <a:rPr lang="ru-RU" b="1" dirty="0" smtClean="0"/>
              <a:t>невризма</a:t>
            </a:r>
            <a:r>
              <a:rPr lang="en-AU" b="1" dirty="0" smtClean="0"/>
              <a:t> / </a:t>
            </a:r>
            <a:br>
              <a:rPr lang="en-AU" b="1" dirty="0" smtClean="0"/>
            </a:br>
            <a:r>
              <a:rPr lang="ru-RU" b="1" dirty="0" smtClean="0"/>
              <a:t>эктазия артерии</a:t>
            </a:r>
            <a:endParaRPr lang="en-AU" b="1" dirty="0"/>
          </a:p>
        </p:txBody>
      </p:sp>
      <p:sp>
        <p:nvSpPr>
          <p:cNvPr id="11" name="TextBox 10"/>
          <p:cNvSpPr txBox="1"/>
          <p:nvPr/>
        </p:nvSpPr>
        <p:spPr>
          <a:xfrm>
            <a:off x="6863026" y="5148469"/>
            <a:ext cx="2325637" cy="646331"/>
          </a:xfrm>
          <a:prstGeom prst="rect">
            <a:avLst/>
          </a:prstGeom>
          <a:noFill/>
        </p:spPr>
        <p:txBody>
          <a:bodyPr wrap="none" rtlCol="0">
            <a:spAutoFit/>
          </a:bodyPr>
          <a:lstStyle/>
          <a:p>
            <a:pPr algn="ctr"/>
            <a:r>
              <a:rPr lang="ru-RU" b="1" dirty="0" smtClean="0"/>
              <a:t>Бифуркация</a:t>
            </a:r>
            <a:r>
              <a:rPr lang="en-AU" b="1" dirty="0" smtClean="0"/>
              <a:t>/ </a:t>
            </a:r>
            <a:br>
              <a:rPr lang="en-AU" b="1" dirty="0" smtClean="0"/>
            </a:br>
            <a:r>
              <a:rPr lang="ru-RU" b="1" dirty="0" smtClean="0"/>
              <a:t>коническая форма</a:t>
            </a:r>
            <a:endParaRPr lang="en-AU" b="1" dirty="0"/>
          </a:p>
        </p:txBody>
      </p:sp>
      <p:sp>
        <p:nvSpPr>
          <p:cNvPr id="12" name="TextBox 11"/>
          <p:cNvSpPr txBox="1"/>
          <p:nvPr/>
        </p:nvSpPr>
        <p:spPr>
          <a:xfrm>
            <a:off x="591669" y="1156436"/>
            <a:ext cx="8482751" cy="1077218"/>
          </a:xfrm>
          <a:prstGeom prst="rect">
            <a:avLst/>
          </a:prstGeom>
          <a:noFill/>
        </p:spPr>
        <p:txBody>
          <a:bodyPr wrap="square" rtlCol="0">
            <a:spAutoFit/>
          </a:bodyPr>
          <a:lstStyle/>
          <a:p>
            <a:r>
              <a:rPr lang="ru-RU" sz="3200" dirty="0" smtClean="0"/>
              <a:t>Решение проблемы выбора правильного размера </a:t>
            </a:r>
            <a:r>
              <a:rPr lang="ru-RU" sz="3200" dirty="0" err="1" smtClean="0"/>
              <a:t>стента</a:t>
            </a:r>
            <a:r>
              <a:rPr lang="ru-RU" sz="3200" dirty="0" smtClean="0"/>
              <a:t> при сложной анатомии</a:t>
            </a:r>
            <a:endParaRPr lang="en-AU" sz="3200" dirty="0"/>
          </a:p>
        </p:txBody>
      </p:sp>
      <p:pic>
        <p:nvPicPr>
          <p:cNvPr id="13" name="Picture 12" descr="large vessel.JPG"/>
          <p:cNvPicPr>
            <a:picLocks noChangeAspect="1"/>
          </p:cNvPicPr>
          <p:nvPr/>
        </p:nvPicPr>
        <p:blipFill>
          <a:blip r:embed="rId6" cstate="screen"/>
          <a:srcRect/>
          <a:stretch>
            <a:fillRect/>
          </a:stretch>
        </p:blipFill>
        <p:spPr>
          <a:xfrm>
            <a:off x="2380613" y="2768725"/>
            <a:ext cx="2104919" cy="2102400"/>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TextBox 13"/>
          <p:cNvSpPr txBox="1"/>
          <p:nvPr/>
        </p:nvSpPr>
        <p:spPr>
          <a:xfrm>
            <a:off x="2153425" y="5148470"/>
            <a:ext cx="2389758" cy="923330"/>
          </a:xfrm>
          <a:prstGeom prst="rect">
            <a:avLst/>
          </a:prstGeom>
          <a:noFill/>
        </p:spPr>
        <p:txBody>
          <a:bodyPr wrap="none" rtlCol="0">
            <a:spAutoFit/>
          </a:bodyPr>
          <a:lstStyle/>
          <a:p>
            <a:pPr algn="ctr"/>
            <a:r>
              <a:rPr lang="ru-RU" b="1" dirty="0" smtClean="0"/>
              <a:t>Большая артерия,</a:t>
            </a:r>
          </a:p>
          <a:p>
            <a:pPr algn="ctr"/>
            <a:r>
              <a:rPr lang="ru-RU" b="1" dirty="0"/>
              <a:t>к</a:t>
            </a:r>
            <a:r>
              <a:rPr lang="ru-RU" b="1" dirty="0" smtClean="0"/>
              <a:t>оническая  форма</a:t>
            </a:r>
          </a:p>
          <a:p>
            <a:pPr algn="ctr"/>
            <a:r>
              <a:rPr lang="ru-RU" b="1" dirty="0" smtClean="0"/>
              <a:t>  </a:t>
            </a:r>
            <a:endParaRPr lang="en-AU" b="1" dirty="0"/>
          </a:p>
        </p:txBody>
      </p:sp>
    </p:spTree>
    <p:extLst>
      <p:ext uri="{BB962C8B-B14F-4D97-AF65-F5344CB8AC3E}">
        <p14:creationId xmlns:p14="http://schemas.microsoft.com/office/powerpoint/2010/main" xmlns="" val="6798127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_LAYOUT_CONST" val="32"/>
</p:tagLst>
</file>

<file path=ppt/tags/tag2.xml><?xml version="1.0" encoding="utf-8"?>
<p:tagLst xmlns:a="http://schemas.openxmlformats.org/drawingml/2006/main" xmlns:r="http://schemas.openxmlformats.org/officeDocument/2006/relationships" xmlns:p="http://schemas.openxmlformats.org/presentationml/2006/main">
  <p:tag name="SLIDE_LAYOUT_CONST" val="12"/>
</p:tagLst>
</file>

<file path=ppt/tags/tag3.xml><?xml version="1.0" encoding="utf-8"?>
<p:tagLst xmlns:a="http://schemas.openxmlformats.org/drawingml/2006/main" xmlns:r="http://schemas.openxmlformats.org/officeDocument/2006/relationships" xmlns:p="http://schemas.openxmlformats.org/presentationml/2006/main">
  <p:tag name="SLIDE_LAYOUT_CONST" val="12"/>
</p:tagLst>
</file>

<file path=ppt/tags/tag4.xml><?xml version="1.0" encoding="utf-8"?>
<p:tagLst xmlns:a="http://schemas.openxmlformats.org/drawingml/2006/main" xmlns:r="http://schemas.openxmlformats.org/officeDocument/2006/relationships" xmlns:p="http://schemas.openxmlformats.org/presentationml/2006/main">
  <p:tag name="SLIDE_LAYOUT_CONST" val="12"/>
</p:tagLst>
</file>

<file path=ppt/tags/tag5.xml><?xml version="1.0" encoding="utf-8"?>
<p:tagLst xmlns:a="http://schemas.openxmlformats.org/drawingml/2006/main" xmlns:r="http://schemas.openxmlformats.org/officeDocument/2006/relationships" xmlns:p="http://schemas.openxmlformats.org/presentationml/2006/main">
  <p:tag name="SLIDE_LAYOUT_CONST" val="12"/>
</p:tagLst>
</file>

<file path=ppt/tags/tag6.xml><?xml version="1.0" encoding="utf-8"?>
<p:tagLst xmlns:a="http://schemas.openxmlformats.org/drawingml/2006/main" xmlns:r="http://schemas.openxmlformats.org/officeDocument/2006/relationships" xmlns:p="http://schemas.openxmlformats.org/presentationml/2006/main">
  <p:tag name="SLIDE_LAYOUT_CONST" val="12"/>
</p:tagLst>
</file>

<file path=ppt/tags/tag7.xml><?xml version="1.0" encoding="utf-8"?>
<p:tagLst xmlns:a="http://schemas.openxmlformats.org/drawingml/2006/main" xmlns:r="http://schemas.openxmlformats.org/officeDocument/2006/relationships" xmlns:p="http://schemas.openxmlformats.org/presentationml/2006/main">
  <p:tag name="SLIDE_LAYOUT_CONST" val="12"/>
</p:tagLst>
</file>

<file path=ppt/theme/theme1.xml><?xml version="1.0" encoding="utf-8"?>
<a:theme xmlns:a="http://schemas.openxmlformats.org/drawingml/2006/main" name="Presentation template">
  <a:themeElements>
    <a:clrScheme name="Personnalisée 16">
      <a:dk1>
        <a:srgbClr val="4C4C4C"/>
      </a:dk1>
      <a:lt1>
        <a:sysClr val="window" lastClr="FFFFFF"/>
      </a:lt1>
      <a:dk2>
        <a:srgbClr val="646464"/>
      </a:dk2>
      <a:lt2>
        <a:srgbClr val="CCCCCC"/>
      </a:lt2>
      <a:accent1>
        <a:srgbClr val="9A0214"/>
      </a:accent1>
      <a:accent2>
        <a:srgbClr val="285AA4"/>
      </a:accent2>
      <a:accent3>
        <a:srgbClr val="E94A00"/>
      </a:accent3>
      <a:accent4>
        <a:srgbClr val="5C14B5"/>
      </a:accent4>
      <a:accent5>
        <a:srgbClr val="A4A4A4"/>
      </a:accent5>
      <a:accent6>
        <a:srgbClr val="666666"/>
      </a:accent6>
      <a:hlink>
        <a:srgbClr val="4F87B1"/>
      </a:hlink>
      <a:folHlink>
        <a:srgbClr val="4F87B1"/>
      </a:folHlink>
    </a:clrScheme>
    <a:fontScheme name="Urbain">
      <a:majorFont>
        <a:latin typeface="Trebuchet MS"/>
        <a:ea typeface=""/>
        <a:cs typeface=""/>
        <a:font script="Jpan" typeface="ＭＳ ゴシック"/>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ＭＳ 明朝"/>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6_STENTYS2012">
  <a:themeElements>
    <a:clrScheme name="Personnalisée 38">
      <a:dk1>
        <a:srgbClr val="4C4C4C"/>
      </a:dk1>
      <a:lt1>
        <a:sysClr val="window" lastClr="FFFFFF"/>
      </a:lt1>
      <a:dk2>
        <a:srgbClr val="646464"/>
      </a:dk2>
      <a:lt2>
        <a:srgbClr val="CCCCCC"/>
      </a:lt2>
      <a:accent1>
        <a:srgbClr val="BE030E"/>
      </a:accent1>
      <a:accent2>
        <a:srgbClr val="11549A"/>
      </a:accent2>
      <a:accent3>
        <a:srgbClr val="E94A00"/>
      </a:accent3>
      <a:accent4>
        <a:srgbClr val="A70014"/>
      </a:accent4>
      <a:accent5>
        <a:srgbClr val="A4A4A4"/>
      </a:accent5>
      <a:accent6>
        <a:srgbClr val="666666"/>
      </a:accent6>
      <a:hlink>
        <a:srgbClr val="4F87B1"/>
      </a:hlink>
      <a:folHlink>
        <a:srgbClr val="4F87B1"/>
      </a:folHlink>
    </a:clrScheme>
    <a:fontScheme name="Personnalisé 1">
      <a:majorFont>
        <a:latin typeface="Tahoma"/>
        <a:ea typeface=""/>
        <a:cs typeface=""/>
      </a:majorFont>
      <a:minorFont>
        <a:latin typeface="Tahoma"/>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7_STENTYS2012">
  <a:themeElements>
    <a:clrScheme name="Personnalisée 38">
      <a:dk1>
        <a:srgbClr val="4C4C4C"/>
      </a:dk1>
      <a:lt1>
        <a:sysClr val="window" lastClr="FFFFFF"/>
      </a:lt1>
      <a:dk2>
        <a:srgbClr val="646464"/>
      </a:dk2>
      <a:lt2>
        <a:srgbClr val="CCCCCC"/>
      </a:lt2>
      <a:accent1>
        <a:srgbClr val="BE030E"/>
      </a:accent1>
      <a:accent2>
        <a:srgbClr val="11549A"/>
      </a:accent2>
      <a:accent3>
        <a:srgbClr val="E94A00"/>
      </a:accent3>
      <a:accent4>
        <a:srgbClr val="A70014"/>
      </a:accent4>
      <a:accent5>
        <a:srgbClr val="A4A4A4"/>
      </a:accent5>
      <a:accent6>
        <a:srgbClr val="666666"/>
      </a:accent6>
      <a:hlink>
        <a:srgbClr val="4F87B1"/>
      </a:hlink>
      <a:folHlink>
        <a:srgbClr val="4F87B1"/>
      </a:folHlink>
    </a:clrScheme>
    <a:fontScheme name="Personnalisé 1">
      <a:majorFont>
        <a:latin typeface="Tahoma"/>
        <a:ea typeface=""/>
        <a:cs typeface=""/>
      </a:majorFont>
      <a:minorFont>
        <a:latin typeface="Tahoma"/>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8_STENTYS2012">
  <a:themeElements>
    <a:clrScheme name="Personnalisée 38">
      <a:dk1>
        <a:srgbClr val="4C4C4C"/>
      </a:dk1>
      <a:lt1>
        <a:sysClr val="window" lastClr="FFFFFF"/>
      </a:lt1>
      <a:dk2>
        <a:srgbClr val="646464"/>
      </a:dk2>
      <a:lt2>
        <a:srgbClr val="CCCCCC"/>
      </a:lt2>
      <a:accent1>
        <a:srgbClr val="BE030E"/>
      </a:accent1>
      <a:accent2>
        <a:srgbClr val="11549A"/>
      </a:accent2>
      <a:accent3>
        <a:srgbClr val="E94A00"/>
      </a:accent3>
      <a:accent4>
        <a:srgbClr val="A70014"/>
      </a:accent4>
      <a:accent5>
        <a:srgbClr val="A4A4A4"/>
      </a:accent5>
      <a:accent6>
        <a:srgbClr val="666666"/>
      </a:accent6>
      <a:hlink>
        <a:srgbClr val="4F87B1"/>
      </a:hlink>
      <a:folHlink>
        <a:srgbClr val="4F87B1"/>
      </a:folHlink>
    </a:clrScheme>
    <a:fontScheme name="Personnalisé 1">
      <a:majorFont>
        <a:latin typeface="Tahoma"/>
        <a:ea typeface=""/>
        <a:cs typeface=""/>
      </a:majorFont>
      <a:minorFont>
        <a:latin typeface="Tahoma"/>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9_STENTYS2012">
  <a:themeElements>
    <a:clrScheme name="Personnalisée 38">
      <a:dk1>
        <a:srgbClr val="4C4C4C"/>
      </a:dk1>
      <a:lt1>
        <a:sysClr val="window" lastClr="FFFFFF"/>
      </a:lt1>
      <a:dk2>
        <a:srgbClr val="646464"/>
      </a:dk2>
      <a:lt2>
        <a:srgbClr val="CCCCCC"/>
      </a:lt2>
      <a:accent1>
        <a:srgbClr val="BE030E"/>
      </a:accent1>
      <a:accent2>
        <a:srgbClr val="11549A"/>
      </a:accent2>
      <a:accent3>
        <a:srgbClr val="E94A00"/>
      </a:accent3>
      <a:accent4>
        <a:srgbClr val="A70014"/>
      </a:accent4>
      <a:accent5>
        <a:srgbClr val="A4A4A4"/>
      </a:accent5>
      <a:accent6>
        <a:srgbClr val="666666"/>
      </a:accent6>
      <a:hlink>
        <a:srgbClr val="4F87B1"/>
      </a:hlink>
      <a:folHlink>
        <a:srgbClr val="4F87B1"/>
      </a:folHlink>
    </a:clrScheme>
    <a:fontScheme name="Personnalisé 1">
      <a:majorFont>
        <a:latin typeface="Tahoma"/>
        <a:ea typeface=""/>
        <a:cs typeface=""/>
      </a:majorFont>
      <a:minorFont>
        <a:latin typeface="Tahoma"/>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0_STENTYS2012">
  <a:themeElements>
    <a:clrScheme name="Personnalisée 38">
      <a:dk1>
        <a:srgbClr val="4C4C4C"/>
      </a:dk1>
      <a:lt1>
        <a:sysClr val="window" lastClr="FFFFFF"/>
      </a:lt1>
      <a:dk2>
        <a:srgbClr val="646464"/>
      </a:dk2>
      <a:lt2>
        <a:srgbClr val="CCCCCC"/>
      </a:lt2>
      <a:accent1>
        <a:srgbClr val="BE030E"/>
      </a:accent1>
      <a:accent2>
        <a:srgbClr val="11549A"/>
      </a:accent2>
      <a:accent3>
        <a:srgbClr val="E94A00"/>
      </a:accent3>
      <a:accent4>
        <a:srgbClr val="A70014"/>
      </a:accent4>
      <a:accent5>
        <a:srgbClr val="A4A4A4"/>
      </a:accent5>
      <a:accent6>
        <a:srgbClr val="666666"/>
      </a:accent6>
      <a:hlink>
        <a:srgbClr val="4F87B1"/>
      </a:hlink>
      <a:folHlink>
        <a:srgbClr val="4F87B1"/>
      </a:folHlink>
    </a:clrScheme>
    <a:fontScheme name="Personnalisé 1">
      <a:majorFont>
        <a:latin typeface="Tahoma"/>
        <a:ea typeface=""/>
        <a:cs typeface=""/>
      </a:majorFont>
      <a:minorFont>
        <a:latin typeface="Tahoma"/>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1_STENTYS2012">
  <a:themeElements>
    <a:clrScheme name="Personnalisée 38">
      <a:dk1>
        <a:srgbClr val="4C4C4C"/>
      </a:dk1>
      <a:lt1>
        <a:sysClr val="window" lastClr="FFFFFF"/>
      </a:lt1>
      <a:dk2>
        <a:srgbClr val="646464"/>
      </a:dk2>
      <a:lt2>
        <a:srgbClr val="CCCCCC"/>
      </a:lt2>
      <a:accent1>
        <a:srgbClr val="BE030E"/>
      </a:accent1>
      <a:accent2>
        <a:srgbClr val="11549A"/>
      </a:accent2>
      <a:accent3>
        <a:srgbClr val="E94A00"/>
      </a:accent3>
      <a:accent4>
        <a:srgbClr val="A70014"/>
      </a:accent4>
      <a:accent5>
        <a:srgbClr val="A4A4A4"/>
      </a:accent5>
      <a:accent6>
        <a:srgbClr val="666666"/>
      </a:accent6>
      <a:hlink>
        <a:srgbClr val="4F87B1"/>
      </a:hlink>
      <a:folHlink>
        <a:srgbClr val="4F87B1"/>
      </a:folHlink>
    </a:clrScheme>
    <a:fontScheme name="Personnalisé 1">
      <a:majorFont>
        <a:latin typeface="Tahoma"/>
        <a:ea typeface=""/>
        <a:cs typeface=""/>
      </a:majorFont>
      <a:minorFont>
        <a:latin typeface="Tahoma"/>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Presentation template 27FEB10">
  <a:themeElements>
    <a:clrScheme name="Personnalisée 16">
      <a:dk1>
        <a:srgbClr val="4C4C4C"/>
      </a:dk1>
      <a:lt1>
        <a:sysClr val="window" lastClr="FFFFFF"/>
      </a:lt1>
      <a:dk2>
        <a:srgbClr val="646464"/>
      </a:dk2>
      <a:lt2>
        <a:srgbClr val="CCCCCC"/>
      </a:lt2>
      <a:accent1>
        <a:srgbClr val="9A0214"/>
      </a:accent1>
      <a:accent2>
        <a:srgbClr val="285AA4"/>
      </a:accent2>
      <a:accent3>
        <a:srgbClr val="E94A00"/>
      </a:accent3>
      <a:accent4>
        <a:srgbClr val="5C14B5"/>
      </a:accent4>
      <a:accent5>
        <a:srgbClr val="A4A4A4"/>
      </a:accent5>
      <a:accent6>
        <a:srgbClr val="666666"/>
      </a:accent6>
      <a:hlink>
        <a:srgbClr val="4F87B1"/>
      </a:hlink>
      <a:folHlink>
        <a:srgbClr val="4F87B1"/>
      </a:folHlink>
    </a:clrScheme>
    <a:fontScheme name="Urbain">
      <a:majorFont>
        <a:latin typeface="Trebuchet MS"/>
        <a:ea typeface=""/>
        <a:cs typeface=""/>
        <a:font script="Jpan" typeface="ＭＳ ゴシック"/>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ＭＳ 明朝"/>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Presentation template 27-02">
  <a:themeElements>
    <a:clrScheme name="Personnalisée 16">
      <a:dk1>
        <a:srgbClr val="4C4C4C"/>
      </a:dk1>
      <a:lt1>
        <a:sysClr val="window" lastClr="FFFFFF"/>
      </a:lt1>
      <a:dk2>
        <a:srgbClr val="646464"/>
      </a:dk2>
      <a:lt2>
        <a:srgbClr val="CCCCCC"/>
      </a:lt2>
      <a:accent1>
        <a:srgbClr val="9A0214"/>
      </a:accent1>
      <a:accent2>
        <a:srgbClr val="285AA4"/>
      </a:accent2>
      <a:accent3>
        <a:srgbClr val="E94A00"/>
      </a:accent3>
      <a:accent4>
        <a:srgbClr val="5C14B5"/>
      </a:accent4>
      <a:accent5>
        <a:srgbClr val="A4A4A4"/>
      </a:accent5>
      <a:accent6>
        <a:srgbClr val="666666"/>
      </a:accent6>
      <a:hlink>
        <a:srgbClr val="4F87B1"/>
      </a:hlink>
      <a:folHlink>
        <a:srgbClr val="4F87B1"/>
      </a:folHlink>
    </a:clrScheme>
    <a:fontScheme name="Urbain">
      <a:majorFont>
        <a:latin typeface="Trebuchet MS"/>
        <a:ea typeface=""/>
        <a:cs typeface=""/>
        <a:font script="Jpan" typeface="ＭＳ ゴシック"/>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ＭＳ 明朝"/>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2_Thème Office">
  <a:themeElements>
    <a:clrScheme name="Personnalisée 38">
      <a:dk1>
        <a:srgbClr val="4C4C4C"/>
      </a:dk1>
      <a:lt1>
        <a:sysClr val="window" lastClr="FFFFFF"/>
      </a:lt1>
      <a:dk2>
        <a:srgbClr val="646464"/>
      </a:dk2>
      <a:lt2>
        <a:srgbClr val="CCCCCC"/>
      </a:lt2>
      <a:accent1>
        <a:srgbClr val="BE030E"/>
      </a:accent1>
      <a:accent2>
        <a:srgbClr val="11549A"/>
      </a:accent2>
      <a:accent3>
        <a:srgbClr val="E94A00"/>
      </a:accent3>
      <a:accent4>
        <a:srgbClr val="A70014"/>
      </a:accent4>
      <a:accent5>
        <a:srgbClr val="A4A4A4"/>
      </a:accent5>
      <a:accent6>
        <a:srgbClr val="666666"/>
      </a:accent6>
      <a:hlink>
        <a:srgbClr val="4F87B1"/>
      </a:hlink>
      <a:folHlink>
        <a:srgbClr val="4F87B1"/>
      </a:folHlink>
    </a:clrScheme>
    <a:fontScheme name="Personnalisé 1">
      <a:majorFont>
        <a:latin typeface="Tahoma"/>
        <a:ea typeface=""/>
        <a:cs typeface=""/>
      </a:majorFont>
      <a:minorFont>
        <a:latin typeface="Tahoma"/>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_Presentation template 27-02">
  <a:themeElements>
    <a:clrScheme name="Personnalisée 16">
      <a:dk1>
        <a:srgbClr val="4C4C4C"/>
      </a:dk1>
      <a:lt1>
        <a:sysClr val="window" lastClr="FFFFFF"/>
      </a:lt1>
      <a:dk2>
        <a:srgbClr val="646464"/>
      </a:dk2>
      <a:lt2>
        <a:srgbClr val="CCCCCC"/>
      </a:lt2>
      <a:accent1>
        <a:srgbClr val="9A0214"/>
      </a:accent1>
      <a:accent2>
        <a:srgbClr val="285AA4"/>
      </a:accent2>
      <a:accent3>
        <a:srgbClr val="E94A00"/>
      </a:accent3>
      <a:accent4>
        <a:srgbClr val="5C14B5"/>
      </a:accent4>
      <a:accent5>
        <a:srgbClr val="A4A4A4"/>
      </a:accent5>
      <a:accent6>
        <a:srgbClr val="666666"/>
      </a:accent6>
      <a:hlink>
        <a:srgbClr val="4F87B1"/>
      </a:hlink>
      <a:folHlink>
        <a:srgbClr val="4F87B1"/>
      </a:folHlink>
    </a:clrScheme>
    <a:fontScheme name="Urbain">
      <a:majorFont>
        <a:latin typeface="Trebuchet MS"/>
        <a:ea typeface=""/>
        <a:cs typeface=""/>
        <a:font script="Jpan" typeface="ＭＳ ゴシック"/>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ＭＳ 明朝"/>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ENTYS2012">
  <a:themeElements>
    <a:clrScheme name="Personnalisée 38">
      <a:dk1>
        <a:srgbClr val="4C4C4C"/>
      </a:dk1>
      <a:lt1>
        <a:sysClr val="window" lastClr="FFFFFF"/>
      </a:lt1>
      <a:dk2>
        <a:srgbClr val="646464"/>
      </a:dk2>
      <a:lt2>
        <a:srgbClr val="CCCCCC"/>
      </a:lt2>
      <a:accent1>
        <a:srgbClr val="BE030E"/>
      </a:accent1>
      <a:accent2>
        <a:srgbClr val="11549A"/>
      </a:accent2>
      <a:accent3>
        <a:srgbClr val="E94A00"/>
      </a:accent3>
      <a:accent4>
        <a:srgbClr val="A70014"/>
      </a:accent4>
      <a:accent5>
        <a:srgbClr val="A4A4A4"/>
      </a:accent5>
      <a:accent6>
        <a:srgbClr val="666666"/>
      </a:accent6>
      <a:hlink>
        <a:srgbClr val="4F87B1"/>
      </a:hlink>
      <a:folHlink>
        <a:srgbClr val="4F87B1"/>
      </a:folHlink>
    </a:clrScheme>
    <a:fontScheme name="Personnalisé 1">
      <a:majorFont>
        <a:latin typeface="Tahoma"/>
        <a:ea typeface=""/>
        <a:cs typeface=""/>
      </a:majorFont>
      <a:minorFont>
        <a:latin typeface="Tahoma"/>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Thème Office">
  <a:themeElements>
    <a:clrScheme name="Personnalisée 16">
      <a:dk1>
        <a:srgbClr val="4C4C4C"/>
      </a:dk1>
      <a:lt1>
        <a:sysClr val="window" lastClr="FFFFFF"/>
      </a:lt1>
      <a:dk2>
        <a:srgbClr val="646464"/>
      </a:dk2>
      <a:lt2>
        <a:srgbClr val="CCCCCC"/>
      </a:lt2>
      <a:accent1>
        <a:srgbClr val="9A0214"/>
      </a:accent1>
      <a:accent2>
        <a:srgbClr val="285AA4"/>
      </a:accent2>
      <a:accent3>
        <a:srgbClr val="E94A00"/>
      </a:accent3>
      <a:accent4>
        <a:srgbClr val="5C14B5"/>
      </a:accent4>
      <a:accent5>
        <a:srgbClr val="A4A4A4"/>
      </a:accent5>
      <a:accent6>
        <a:srgbClr val="666666"/>
      </a:accent6>
      <a:hlink>
        <a:srgbClr val="4F87B1"/>
      </a:hlink>
      <a:folHlink>
        <a:srgbClr val="4F87B1"/>
      </a:folHlink>
    </a:clrScheme>
    <a:fontScheme name="Personnalisé 1">
      <a:majorFont>
        <a:latin typeface="Tahoma"/>
        <a:ea typeface=""/>
        <a:cs typeface=""/>
      </a:majorFont>
      <a:minorFont>
        <a:latin typeface="Tahoma"/>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Thème Office">
  <a:themeElements>
    <a:clrScheme name="Personnalisée 16">
      <a:dk1>
        <a:srgbClr val="4C4C4C"/>
      </a:dk1>
      <a:lt1>
        <a:sysClr val="window" lastClr="FFFFFF"/>
      </a:lt1>
      <a:dk2>
        <a:srgbClr val="646464"/>
      </a:dk2>
      <a:lt2>
        <a:srgbClr val="CCCCCC"/>
      </a:lt2>
      <a:accent1>
        <a:srgbClr val="9A0214"/>
      </a:accent1>
      <a:accent2>
        <a:srgbClr val="285AA4"/>
      </a:accent2>
      <a:accent3>
        <a:srgbClr val="E94A00"/>
      </a:accent3>
      <a:accent4>
        <a:srgbClr val="5C14B5"/>
      </a:accent4>
      <a:accent5>
        <a:srgbClr val="A4A4A4"/>
      </a:accent5>
      <a:accent6>
        <a:srgbClr val="666666"/>
      </a:accent6>
      <a:hlink>
        <a:srgbClr val="4F87B1"/>
      </a:hlink>
      <a:folHlink>
        <a:srgbClr val="4F87B1"/>
      </a:folHlink>
    </a:clrScheme>
    <a:fontScheme name="Personnalisé 1">
      <a:majorFont>
        <a:latin typeface="Tahoma"/>
        <a:ea typeface=""/>
        <a:cs typeface=""/>
      </a:majorFont>
      <a:minorFont>
        <a:latin typeface="Tahoma"/>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STENTYS2012">
  <a:themeElements>
    <a:clrScheme name="Personnalisée 38">
      <a:dk1>
        <a:srgbClr val="4C4C4C"/>
      </a:dk1>
      <a:lt1>
        <a:sysClr val="window" lastClr="FFFFFF"/>
      </a:lt1>
      <a:dk2>
        <a:srgbClr val="646464"/>
      </a:dk2>
      <a:lt2>
        <a:srgbClr val="CCCCCC"/>
      </a:lt2>
      <a:accent1>
        <a:srgbClr val="BE030E"/>
      </a:accent1>
      <a:accent2>
        <a:srgbClr val="11549A"/>
      </a:accent2>
      <a:accent3>
        <a:srgbClr val="E94A00"/>
      </a:accent3>
      <a:accent4>
        <a:srgbClr val="A70014"/>
      </a:accent4>
      <a:accent5>
        <a:srgbClr val="A4A4A4"/>
      </a:accent5>
      <a:accent6>
        <a:srgbClr val="666666"/>
      </a:accent6>
      <a:hlink>
        <a:srgbClr val="4F87B1"/>
      </a:hlink>
      <a:folHlink>
        <a:srgbClr val="4F87B1"/>
      </a:folHlink>
    </a:clrScheme>
    <a:fontScheme name="Personnalisé 1">
      <a:majorFont>
        <a:latin typeface="Tahoma"/>
        <a:ea typeface=""/>
        <a:cs typeface=""/>
      </a:majorFont>
      <a:minorFont>
        <a:latin typeface="Tahoma"/>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STENTYS2012">
  <a:themeElements>
    <a:clrScheme name="Personnalisée 38">
      <a:dk1>
        <a:srgbClr val="4C4C4C"/>
      </a:dk1>
      <a:lt1>
        <a:sysClr val="window" lastClr="FFFFFF"/>
      </a:lt1>
      <a:dk2>
        <a:srgbClr val="646464"/>
      </a:dk2>
      <a:lt2>
        <a:srgbClr val="CCCCCC"/>
      </a:lt2>
      <a:accent1>
        <a:srgbClr val="BE030E"/>
      </a:accent1>
      <a:accent2>
        <a:srgbClr val="11549A"/>
      </a:accent2>
      <a:accent3>
        <a:srgbClr val="E94A00"/>
      </a:accent3>
      <a:accent4>
        <a:srgbClr val="A70014"/>
      </a:accent4>
      <a:accent5>
        <a:srgbClr val="A4A4A4"/>
      </a:accent5>
      <a:accent6>
        <a:srgbClr val="666666"/>
      </a:accent6>
      <a:hlink>
        <a:srgbClr val="4F87B1"/>
      </a:hlink>
      <a:folHlink>
        <a:srgbClr val="4F87B1"/>
      </a:folHlink>
    </a:clrScheme>
    <a:fontScheme name="Personnalisé 1">
      <a:majorFont>
        <a:latin typeface="Tahoma"/>
        <a:ea typeface=""/>
        <a:cs typeface=""/>
      </a:majorFont>
      <a:minorFont>
        <a:latin typeface="Tahoma"/>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STENTYS2012">
  <a:themeElements>
    <a:clrScheme name="Personnalisée 38">
      <a:dk1>
        <a:srgbClr val="4C4C4C"/>
      </a:dk1>
      <a:lt1>
        <a:sysClr val="window" lastClr="FFFFFF"/>
      </a:lt1>
      <a:dk2>
        <a:srgbClr val="646464"/>
      </a:dk2>
      <a:lt2>
        <a:srgbClr val="CCCCCC"/>
      </a:lt2>
      <a:accent1>
        <a:srgbClr val="BE030E"/>
      </a:accent1>
      <a:accent2>
        <a:srgbClr val="11549A"/>
      </a:accent2>
      <a:accent3>
        <a:srgbClr val="E94A00"/>
      </a:accent3>
      <a:accent4>
        <a:srgbClr val="A70014"/>
      </a:accent4>
      <a:accent5>
        <a:srgbClr val="A4A4A4"/>
      </a:accent5>
      <a:accent6>
        <a:srgbClr val="666666"/>
      </a:accent6>
      <a:hlink>
        <a:srgbClr val="4F87B1"/>
      </a:hlink>
      <a:folHlink>
        <a:srgbClr val="4F87B1"/>
      </a:folHlink>
    </a:clrScheme>
    <a:fontScheme name="Personnalisé 1">
      <a:majorFont>
        <a:latin typeface="Tahoma"/>
        <a:ea typeface=""/>
        <a:cs typeface=""/>
      </a:majorFont>
      <a:minorFont>
        <a:latin typeface="Tahoma"/>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4_STENTYS2012">
  <a:themeElements>
    <a:clrScheme name="Personnalisée 38">
      <a:dk1>
        <a:srgbClr val="4C4C4C"/>
      </a:dk1>
      <a:lt1>
        <a:sysClr val="window" lastClr="FFFFFF"/>
      </a:lt1>
      <a:dk2>
        <a:srgbClr val="646464"/>
      </a:dk2>
      <a:lt2>
        <a:srgbClr val="CCCCCC"/>
      </a:lt2>
      <a:accent1>
        <a:srgbClr val="BE030E"/>
      </a:accent1>
      <a:accent2>
        <a:srgbClr val="11549A"/>
      </a:accent2>
      <a:accent3>
        <a:srgbClr val="E94A00"/>
      </a:accent3>
      <a:accent4>
        <a:srgbClr val="A70014"/>
      </a:accent4>
      <a:accent5>
        <a:srgbClr val="A4A4A4"/>
      </a:accent5>
      <a:accent6>
        <a:srgbClr val="666666"/>
      </a:accent6>
      <a:hlink>
        <a:srgbClr val="4F87B1"/>
      </a:hlink>
      <a:folHlink>
        <a:srgbClr val="4F87B1"/>
      </a:folHlink>
    </a:clrScheme>
    <a:fontScheme name="Personnalisé 1">
      <a:majorFont>
        <a:latin typeface="Tahoma"/>
        <a:ea typeface=""/>
        <a:cs typeface=""/>
      </a:majorFont>
      <a:minorFont>
        <a:latin typeface="Tahoma"/>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5_STENTYS2012">
  <a:themeElements>
    <a:clrScheme name="Personnalisée 38">
      <a:dk1>
        <a:srgbClr val="4C4C4C"/>
      </a:dk1>
      <a:lt1>
        <a:sysClr val="window" lastClr="FFFFFF"/>
      </a:lt1>
      <a:dk2>
        <a:srgbClr val="646464"/>
      </a:dk2>
      <a:lt2>
        <a:srgbClr val="CCCCCC"/>
      </a:lt2>
      <a:accent1>
        <a:srgbClr val="BE030E"/>
      </a:accent1>
      <a:accent2>
        <a:srgbClr val="11549A"/>
      </a:accent2>
      <a:accent3>
        <a:srgbClr val="E94A00"/>
      </a:accent3>
      <a:accent4>
        <a:srgbClr val="A70014"/>
      </a:accent4>
      <a:accent5>
        <a:srgbClr val="A4A4A4"/>
      </a:accent5>
      <a:accent6>
        <a:srgbClr val="666666"/>
      </a:accent6>
      <a:hlink>
        <a:srgbClr val="4F87B1"/>
      </a:hlink>
      <a:folHlink>
        <a:srgbClr val="4F87B1"/>
      </a:folHlink>
    </a:clrScheme>
    <a:fontScheme name="Personnalisé 1">
      <a:majorFont>
        <a:latin typeface="Tahoma"/>
        <a:ea typeface=""/>
        <a:cs typeface=""/>
      </a:majorFont>
      <a:minorFont>
        <a:latin typeface="Tahoma"/>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 template</Template>
  <TotalTime>7740</TotalTime>
  <Words>2550</Words>
  <Application>Microsoft Office PowerPoint</Application>
  <PresentationFormat>Экран (4:3)</PresentationFormat>
  <Paragraphs>476</Paragraphs>
  <Slides>38</Slides>
  <Notes>14</Notes>
  <HiddenSlides>0</HiddenSlides>
  <MMClips>0</MMClips>
  <ScaleCrop>false</ScaleCrop>
  <HeadingPairs>
    <vt:vector size="4" baseType="variant">
      <vt:variant>
        <vt:lpstr>Тема</vt:lpstr>
      </vt:variant>
      <vt:variant>
        <vt:i4>19</vt:i4>
      </vt:variant>
      <vt:variant>
        <vt:lpstr>Заголовки слайдов</vt:lpstr>
      </vt:variant>
      <vt:variant>
        <vt:i4>38</vt:i4>
      </vt:variant>
    </vt:vector>
  </HeadingPairs>
  <TitlesOfParts>
    <vt:vector size="57" baseType="lpstr">
      <vt:lpstr>Presentation template</vt:lpstr>
      <vt:lpstr>STENTYS2012</vt:lpstr>
      <vt:lpstr>3_Thème Office</vt:lpstr>
      <vt:lpstr>4_Thème Office</vt:lpstr>
      <vt:lpstr>1_STENTYS2012</vt:lpstr>
      <vt:lpstr>2_STENTYS2012</vt:lpstr>
      <vt:lpstr>3_STENTYS2012</vt:lpstr>
      <vt:lpstr>4_STENTYS2012</vt:lpstr>
      <vt:lpstr>5_STENTYS2012</vt:lpstr>
      <vt:lpstr>6_STENTYS2012</vt:lpstr>
      <vt:lpstr>7_STENTYS2012</vt:lpstr>
      <vt:lpstr>8_STENTYS2012</vt:lpstr>
      <vt:lpstr>9_STENTYS2012</vt:lpstr>
      <vt:lpstr>10_STENTYS2012</vt:lpstr>
      <vt:lpstr>11_STENTYS2012</vt:lpstr>
      <vt:lpstr>Presentation template 27FEB10</vt:lpstr>
      <vt:lpstr>Presentation template 27-02</vt:lpstr>
      <vt:lpstr>2_Thème Office</vt:lpstr>
      <vt:lpstr>1_Presentation template 27-02</vt:lpstr>
      <vt:lpstr>Коронарные стенты  Stentys X-Position с технологией Адаптивной Аппозиции ®</vt:lpstr>
      <vt:lpstr>О компании STENTYS</vt:lpstr>
      <vt:lpstr>Решение дилеммы выбора размера стента</vt:lpstr>
      <vt:lpstr>Слайд 4</vt:lpstr>
      <vt:lpstr>Слайд 5</vt:lpstr>
      <vt:lpstr>Дилемма размера в конических артериях</vt:lpstr>
      <vt:lpstr>Дилемма размера при эктазии сосуда</vt:lpstr>
      <vt:lpstr>Дилемма размера при бифуркации</vt:lpstr>
      <vt:lpstr>Миссия STENTYS</vt:lpstr>
      <vt:lpstr>Показания к применению STENTYS*</vt:lpstr>
      <vt:lpstr>Стент Stentys</vt:lpstr>
      <vt:lpstr>Самопозиционирующиеся коронарные стенты  X-Position (BMS) и X-Position S (DES) производства Stentys S.A. (Франция)   представляют собой нитиноловый саморасширяющийся стент, закрепленный на баллоне системы доставки при помощи наружного  фиксирующего полимерного чехла (чехол предотвращает расширение нитинолового стента до номинального размера, определенного «памятью формы»)    </vt:lpstr>
      <vt:lpstr>Самопозиционирующиeся ®  стенты                  X-Position и X-Position S </vt:lpstr>
      <vt:lpstr>      ……При инфляции  баллон системы доставки разрывает фиксирующий чехол в продольном направлении от дистального плеча баллона к проксимальному, что ведет к высвобождению и имплантации стента (см. фото\видео; для просмотра видео кликнуть на слайд)    </vt:lpstr>
      <vt:lpstr>Крепление стента X-Position и  X-Position S на баллоне </vt:lpstr>
      <vt:lpstr>      ………Стенты X-Position (BMS) и X-Position S (DES)  обладают свойством вариативности диаметра в пределах 2-2.5 мм для обеспечения идеальной апозиции без необходимости постдилятации при  перекалибровке, эктатической трансформации, бифуркациионном стентировании, стентировании ствола ЛКА (см. видео)    </vt:lpstr>
      <vt:lpstr>Выбор размера стентов X-Position</vt:lpstr>
      <vt:lpstr>Слайд 18</vt:lpstr>
      <vt:lpstr>   …Еще одним уникальным свойством   стентов              X-position (BMS) и X-position S (DES) является соединение смежных «корон» стента                               при помощи рассоединяемых перемычек         При выполнении бифуркационного стентирования инфляция баллонного катетера, проведенного по проводнику между соседними корнами, вызывает дезинтеграцию необходимого количества перемычек, открывая широкий доступ в боковую ветвь и создавая хорошую основу для T-стентирования  </vt:lpstr>
      <vt:lpstr>Дезинтегрируемые перемычки</vt:lpstr>
      <vt:lpstr>Дезинтегрируемые перемычки</vt:lpstr>
      <vt:lpstr>Дезинтегрируемые перемычки</vt:lpstr>
      <vt:lpstr>Дезинтегрируемые перемычки</vt:lpstr>
      <vt:lpstr>       …..Важно заметить, что бифуркационное стентирование при помощи стентов X-position (BMS) и X-position S (DES)  не требует выполнение окончательного  киссинга (см. видео).</vt:lpstr>
      <vt:lpstr>Обзор клинических исследований</vt:lpstr>
      <vt:lpstr>Программа исследований STENTYS</vt:lpstr>
      <vt:lpstr>Бифуркационное стентирование</vt:lpstr>
      <vt:lpstr>Слайд 28</vt:lpstr>
      <vt:lpstr>Слайд 29</vt:lpstr>
      <vt:lpstr>Исследования STENTYS  при ИМ</vt:lpstr>
      <vt:lpstr>Гистопатологическое исследование раннего тромбоза стентов при ОКС</vt:lpstr>
      <vt:lpstr>APPOSITION I - STEMI</vt:lpstr>
      <vt:lpstr>Слайд 33</vt:lpstr>
      <vt:lpstr>APPOSITION III - STEMI</vt:lpstr>
      <vt:lpstr>APPOSITION IV - STEMI</vt:lpstr>
      <vt:lpstr>   С дополнительной информацией о стентах X-position (BMS) и X-position S (DES)  можно   ознакомиться  в открытом доступе  www.stentys.com – сайт производителя; www.assomedica.by – сайт дистрибьютора по СНГ; www.youtube.com - видеохостинг </vt:lpstr>
      <vt:lpstr>Самопозиционирующиеся ® коронарные стенты  X-Position и X-Position S будут зарегистрированы и разрешены для клинического применения в Российской Федерации в ноябре 2016 года.</vt:lpstr>
      <vt:lpstr>СПАСИБО!</vt:lpstr>
    </vt:vector>
  </TitlesOfParts>
  <Company>dido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Fabian Vandemaele</dc:creator>
  <cp:lastModifiedBy>izoh</cp:lastModifiedBy>
  <cp:revision>588</cp:revision>
  <dcterms:created xsi:type="dcterms:W3CDTF">2010-01-11T09:43:49Z</dcterms:created>
  <dcterms:modified xsi:type="dcterms:W3CDTF">2017-12-12T14:00:47Z</dcterms:modified>
</cp:coreProperties>
</file>